
<file path=[Content_Types].xml><?xml version="1.0" encoding="utf-8"?>
<Types xmlns="http://schemas.openxmlformats.org/package/2006/content-types">
  <Default Extension="jpeg" ContentType="image/jpeg"/>
  <Default Extension="xlsx" ContentType="application/vnd.openxmlformats-officedocument.spreadsheetml.sheet"/>
  <Default Extension="wdp" ContentType="image/vnd.ms-photo"/>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9" r:id="rId3"/>
  </p:sldMasterIdLst>
  <p:notesMasterIdLst>
    <p:notesMasterId r:id="rId6"/>
  </p:notesMasterIdLst>
  <p:sldIdLst>
    <p:sldId id="256" r:id="rId4"/>
    <p:sldId id="257" r:id="rId5"/>
    <p:sldId id="260" r:id="rId7"/>
    <p:sldId id="273" r:id="rId8"/>
    <p:sldId id="332" r:id="rId9"/>
    <p:sldId id="259" r:id="rId10"/>
    <p:sldId id="271" r:id="rId11"/>
    <p:sldId id="272" r:id="rId12"/>
    <p:sldId id="295" r:id="rId13"/>
    <p:sldId id="316" r:id="rId14"/>
    <p:sldId id="317" r:id="rId15"/>
    <p:sldId id="318" r:id="rId16"/>
    <p:sldId id="319" r:id="rId17"/>
    <p:sldId id="258" r:id="rId18"/>
    <p:sldId id="315" r:id="rId19"/>
    <p:sldId id="274" r:id="rId20"/>
    <p:sldId id="262" r:id="rId21"/>
    <p:sldId id="263" r:id="rId22"/>
    <p:sldId id="275" r:id="rId23"/>
    <p:sldId id="276" r:id="rId24"/>
    <p:sldId id="264" r:id="rId25"/>
    <p:sldId id="277" r:id="rId26"/>
    <p:sldId id="267" r:id="rId27"/>
    <p:sldId id="279" r:id="rId28"/>
    <p:sldId id="270" r:id="rId29"/>
  </p:sldIdLst>
  <p:sldSz cx="12192000" cy="6858000"/>
  <p:notesSz cx="6858000" cy="9144000"/>
  <p:defaultTex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2E3B2E"/>
    <a:srgbClr val="479796"/>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09" autoAdjust="0"/>
    <p:restoredTop sz="93704" autoAdjust="0"/>
  </p:normalViewPr>
  <p:slideViewPr>
    <p:cSldViewPr snapToGrid="0" snapToObjects="1">
      <p:cViewPr varScale="1">
        <p:scale>
          <a:sx n="98" d="100"/>
          <a:sy n="98" d="100"/>
        </p:scale>
        <p:origin x="68" y="108"/>
      </p:cViewPr>
      <p:guideLst/>
    </p:cSldViewPr>
  </p:slideViewPr>
  <p:outlineViewPr>
    <p:cViewPr>
      <p:scale>
        <a:sx n="33" d="100"/>
        <a:sy n="33" d="100"/>
      </p:scale>
      <p:origin x="0" y="-658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3" d="100"/>
          <a:sy n="83" d="100"/>
        </p:scale>
        <p:origin x="2428" y="8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 Type="http://schemas.openxmlformats.org/officeDocument/2006/relationships/slide" Target="slides/slide2.xml"/><Relationship Id="rId4" Type="http://schemas.openxmlformats.org/officeDocument/2006/relationships/slide" Target="slides/slide1.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Workbook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系列 1</c:v>
                </c:pt>
              </c:strCache>
            </c:strRef>
          </c:tx>
          <c:spPr>
            <a:solidFill>
              <a:schemeClr val="accent1"/>
            </a:solidFill>
            <a:ln>
              <a:noFill/>
            </a:ln>
            <a:effectLst/>
          </c:spPr>
          <c:invertIfNegative val="0"/>
          <c:dLbls>
            <c:numFmt formatCode="General" sourceLinked="1"/>
            <c:spPr>
              <a:noFill/>
              <a:ln>
                <a:noFill/>
              </a:ln>
              <a:effectLst/>
            </c:spPr>
            <c:txPr>
              <a:bodyPr rot="0" spcFirstLastPara="1" vertOverflow="ellipsis" horzOverflow="overflow" vert="horz" wrap="square" lIns="38100" tIns="19050" rIns="38100" bIns="19050" anchor="ctr" anchorCtr="1">
                <a:spAutoFit/>
              </a:bodyPr>
              <a:lstStyle/>
              <a:p>
                <a:pPr>
                  <a:defRPr lang="zh-CN" sz="1195" b="0" i="0" u="none" strike="noStrike" kern="1200" baseline="0">
                    <a:solidFill>
                      <a:schemeClr val="bg1"/>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c:spPr>
          <c:invertIfNegative val="0"/>
          <c:dLbls>
            <c:numFmt formatCode="General" sourceLinked="1"/>
            <c:spPr>
              <a:noFill/>
              <a:ln>
                <a:noFill/>
              </a:ln>
              <a:effectLst/>
            </c:spPr>
            <c:txPr>
              <a:bodyPr rot="0" spcFirstLastPara="1" vertOverflow="ellipsis" horzOverflow="overflow" vert="horz" wrap="square" lIns="38100" tIns="19050" rIns="38100" bIns="19050" anchor="ctr" anchorCtr="1">
                <a:spAutoFit/>
              </a:bodyPr>
              <a:lstStyle/>
              <a:p>
                <a:pPr>
                  <a:defRPr lang="zh-CN" sz="1195" b="0" i="0" u="none" strike="noStrike" kern="1200" baseline="0">
                    <a:solidFill>
                      <a:schemeClr val="bg1"/>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系列 3</c:v>
                </c:pt>
              </c:strCache>
            </c:strRef>
          </c:tx>
          <c:spPr>
            <a:solidFill>
              <a:schemeClr val="accent3"/>
            </a:solidFill>
            <a:ln>
              <a:noFill/>
            </a:ln>
            <a:effectLst/>
          </c:spPr>
          <c:invertIfNegative val="0"/>
          <c:dLbls>
            <c:numFmt formatCode="General" sourceLinked="1"/>
            <c:spPr>
              <a:noFill/>
              <a:ln>
                <a:noFill/>
              </a:ln>
              <a:effectLst/>
            </c:spPr>
            <c:txPr>
              <a:bodyPr rot="0" spcFirstLastPara="1" vertOverflow="ellipsis" horzOverflow="overflow" vert="horz" wrap="square" lIns="38100" tIns="19050" rIns="38100" bIns="19050" anchor="ctr" anchorCtr="1">
                <a:spAutoFit/>
              </a:bodyPr>
              <a:lstStyle/>
              <a:p>
                <a:pPr>
                  <a:defRPr lang="zh-CN" sz="1195" b="0" i="0" u="none" strike="noStrike" kern="1200" baseline="0">
                    <a:solidFill>
                      <a:schemeClr val="bg1"/>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50"/>
        <c:overlap val="100"/>
        <c:axId val="796788383"/>
        <c:axId val="796794623"/>
      </c:barChart>
      <c:catAx>
        <c:axId val="79678838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horzOverflow="overflow"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796794623"/>
        <c:crosses val="autoZero"/>
        <c:auto val="1"/>
        <c:lblAlgn val="ctr"/>
        <c:lblOffset val="100"/>
        <c:noMultiLvlLbl val="0"/>
      </c:catAx>
      <c:valAx>
        <c:axId val="796794623"/>
        <c:scaling>
          <c:orientation val="minMax"/>
        </c:scaling>
        <c:delete val="1"/>
        <c:axPos val="b"/>
        <c:numFmt formatCode="General" sourceLinked="1"/>
        <c:majorTickMark val="none"/>
        <c:minorTickMark val="none"/>
        <c:tickLblPos val="nextTo"/>
        <c:txPr>
          <a:bodyPr rot="-60000000" spcFirstLastPara="0" vertOverflow="ellipsis" horzOverflow="overflow"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796788383"/>
        <c:crosses val="autoZero"/>
        <c:crossBetween val="between"/>
      </c:valAx>
      <c:spPr>
        <a:noFill/>
        <a:ln w="25400">
          <a:noFill/>
        </a:ln>
        <a:effectLst/>
      </c:spPr>
    </c:plotArea>
    <c:legend>
      <c:legendPos val="r"/>
      <c:layout/>
      <c:overlay val="0"/>
      <c:spPr>
        <a:noFill/>
        <a:ln>
          <a:noFill/>
        </a:ln>
        <a:effectLst/>
      </c:spPr>
      <c:txPr>
        <a:bodyPr rot="0" spcFirstLastPara="1" vertOverflow="ellipsis" horzOverflow="overflow"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rot="0" spcFirstLastPara="0" vertOverflow="ellipsis" horzOverflow="overflow" vert="horz" wrap="square" anchor="ctr" anchorCtr="1"/>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3854207677165"/>
          <c:y val="0.0257812484140472"/>
          <c:w val="0.632291707677165"/>
          <c:h val="0.948437503171906"/>
        </c:manualLayout>
      </c:layout>
      <c:doughnutChart>
        <c:varyColors val="1"/>
        <c:ser>
          <c:idx val="0"/>
          <c:order val="0"/>
          <c:tx>
            <c:strRef>
              <c:f>Sheet1!$B$1</c:f>
              <c:strCache>
                <c:ptCount val="1"/>
                <c:pt idx="0">
                  <c:v>销售额</c:v>
                </c:pt>
              </c:strCache>
            </c:strRef>
          </c:tx>
          <c:spPr>
            <a:effectLst/>
          </c:spPr>
          <c:explosion val="0"/>
          <c:dPt>
            <c:idx val="0"/>
            <c:bubble3D val="0"/>
            <c:explosion val="0"/>
            <c:spPr>
              <a:solidFill>
                <a:schemeClr val="bg1"/>
              </a:solidFill>
              <a:ln w="19050">
                <a:solidFill>
                  <a:schemeClr val="lt1"/>
                </a:solidFill>
              </a:ln>
              <a:effectLst/>
            </c:spPr>
          </c:dPt>
          <c:dPt>
            <c:idx val="1"/>
            <c:bubble3D val="0"/>
            <c:explosion val="0"/>
            <c:spPr>
              <a:noFill/>
              <a:ln w="19050">
                <a:noFill/>
              </a:ln>
              <a:effectLst/>
            </c:spPr>
          </c:dPt>
          <c:dLbls>
            <c:delete val="1"/>
          </c:dLbls>
          <c:cat>
            <c:strRef>
              <c:f>Sheet1!$A$2:$A$3</c:f>
              <c:strCache>
                <c:ptCount val="2"/>
                <c:pt idx="0">
                  <c:v>第一季度</c:v>
                </c:pt>
                <c:pt idx="1">
                  <c:v>第二季度</c:v>
                </c:pt>
              </c:strCache>
            </c:strRef>
          </c:cat>
          <c:val>
            <c:numRef>
              <c:f>Sheet1!$B$2:$B$3</c:f>
              <c:numCache>
                <c:formatCode>0%</c:formatCode>
                <c:ptCount val="2"/>
                <c:pt idx="0">
                  <c:v>0.82</c:v>
                </c:pt>
                <c:pt idx="1">
                  <c:v>0.32</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3854207677165"/>
          <c:y val="0.0257812484140472"/>
          <c:w val="0.632291707677165"/>
          <c:h val="0.948437503171906"/>
        </c:manualLayout>
      </c:layout>
      <c:doughnutChart>
        <c:varyColors val="1"/>
        <c:ser>
          <c:idx val="0"/>
          <c:order val="0"/>
          <c:tx>
            <c:strRef>
              <c:f>Sheet1!$B$1</c:f>
              <c:strCache>
                <c:ptCount val="1"/>
                <c:pt idx="0">
                  <c:v>销售额</c:v>
                </c:pt>
              </c:strCache>
            </c:strRef>
          </c:tx>
          <c:spPr>
            <a:effectLst/>
          </c:spPr>
          <c:explosion val="0"/>
          <c:dPt>
            <c:idx val="0"/>
            <c:bubble3D val="0"/>
            <c:explosion val="0"/>
            <c:spPr>
              <a:solidFill>
                <a:schemeClr val="bg1"/>
              </a:solidFill>
              <a:ln w="19050">
                <a:solidFill>
                  <a:schemeClr val="lt1"/>
                </a:solidFill>
              </a:ln>
              <a:effectLst/>
            </c:spPr>
          </c:dPt>
          <c:dPt>
            <c:idx val="1"/>
            <c:bubble3D val="0"/>
            <c:explosion val="0"/>
            <c:spPr>
              <a:noFill/>
              <a:ln w="19050">
                <a:noFill/>
              </a:ln>
              <a:effectLst/>
            </c:spPr>
          </c:dPt>
          <c:dLbls>
            <c:delete val="1"/>
          </c:dLbls>
          <c:cat>
            <c:strRef>
              <c:f>Sheet1!$A$2:$A$3</c:f>
              <c:strCache>
                <c:ptCount val="2"/>
                <c:pt idx="0">
                  <c:v>第一季度</c:v>
                </c:pt>
                <c:pt idx="1">
                  <c:v>第二季度</c:v>
                </c:pt>
              </c:strCache>
            </c:strRef>
          </c:cat>
          <c:val>
            <c:numRef>
              <c:f>Sheet1!$B$2:$B$3</c:f>
              <c:numCache>
                <c:formatCode>0%</c:formatCode>
                <c:ptCount val="2"/>
                <c:pt idx="0">
                  <c:v>0.47</c:v>
                </c:pt>
                <c:pt idx="1">
                  <c:v>0.53</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3854207677165"/>
          <c:y val="0.0257812484140472"/>
          <c:w val="0.632291707677165"/>
          <c:h val="0.948437503171906"/>
        </c:manualLayout>
      </c:layout>
      <c:doughnutChart>
        <c:varyColors val="1"/>
        <c:ser>
          <c:idx val="0"/>
          <c:order val="0"/>
          <c:tx>
            <c:strRef>
              <c:f>Sheet1!$B$1</c:f>
              <c:strCache>
                <c:ptCount val="1"/>
                <c:pt idx="0">
                  <c:v>销售额</c:v>
                </c:pt>
              </c:strCache>
            </c:strRef>
          </c:tx>
          <c:spPr>
            <a:effectLst/>
          </c:spPr>
          <c:explosion val="0"/>
          <c:dPt>
            <c:idx val="0"/>
            <c:bubble3D val="0"/>
            <c:explosion val="0"/>
            <c:spPr>
              <a:solidFill>
                <a:schemeClr val="bg1"/>
              </a:solidFill>
              <a:ln w="19050">
                <a:solidFill>
                  <a:schemeClr val="lt1"/>
                </a:solidFill>
                <a:miter lim="800000"/>
              </a:ln>
              <a:effectLst/>
            </c:spPr>
          </c:dPt>
          <c:dPt>
            <c:idx val="1"/>
            <c:bubble3D val="0"/>
            <c:explosion val="0"/>
            <c:spPr>
              <a:noFill/>
              <a:ln w="19050">
                <a:noFill/>
              </a:ln>
              <a:effectLst/>
            </c:spPr>
          </c:dPt>
          <c:dLbls>
            <c:delete val="1"/>
          </c:dLbls>
          <c:cat>
            <c:strRef>
              <c:f>Sheet1!$A$2:$A$3</c:f>
              <c:strCache>
                <c:ptCount val="2"/>
                <c:pt idx="0">
                  <c:v>第一季度</c:v>
                </c:pt>
                <c:pt idx="1">
                  <c:v>第二季度</c:v>
                </c:pt>
              </c:strCache>
            </c:strRef>
          </c:cat>
          <c:val>
            <c:numRef>
              <c:f>Sheet1!$B$2:$B$3</c:f>
              <c:numCache>
                <c:formatCode>0%</c:formatCode>
                <c:ptCount val="2"/>
                <c:pt idx="0">
                  <c:v>0.21</c:v>
                </c:pt>
                <c:pt idx="1">
                  <c:v>0.79</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officeplus.cn/"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a:xfrm>
            <a:off x="1735138" y="2152742"/>
            <a:ext cx="8721725" cy="1892300"/>
          </a:xfrm>
          <a:prstGeom prst="rect">
            <a:avLst/>
          </a:prstGeom>
        </p:spPr>
        <p:txBody>
          <a:bodyPr/>
          <a:lstStyle>
            <a:lvl1pPr algn="ctr">
              <a:defRPr lang="zh-CN" altLang="en-US" sz="7200" b="1" dirty="0">
                <a:blipFill dpi="0" rotWithShape="1">
                  <a:blip r:embed="rId2"/>
                  <a:srcRect/>
                  <a:tile tx="0" ty="0" sx="100000" sy="100000" flip="none" algn="tl"/>
                </a:blipFill>
              </a:defRPr>
            </a:lvl1pPr>
          </a:lstStyle>
          <a:p>
            <a:pPr marL="0" lvl="0" indent="0" algn="ctr">
              <a:buNone/>
            </a:pPr>
            <a:endParaRPr lang="zh-CN" altLang="en-US" dirty="0"/>
          </a:p>
        </p:txBody>
      </p:sp>
      <p:sp>
        <p:nvSpPr>
          <p:cNvPr id="10" name="文本占位符 4"/>
          <p:cNvSpPr>
            <a:spLocks noGrp="1"/>
          </p:cNvSpPr>
          <p:nvPr>
            <p:ph type="body" sz="quarter" idx="12"/>
          </p:nvPr>
        </p:nvSpPr>
        <p:spPr>
          <a:xfrm>
            <a:off x="4371603" y="1397642"/>
            <a:ext cx="3448794" cy="535531"/>
          </a:xfrm>
          <a:prstGeom prst="rect">
            <a:avLst/>
          </a:prstGeom>
        </p:spPr>
        <p:txBody>
          <a:bodyPr wrap="square">
            <a:spAutoFit/>
          </a:bodyPr>
          <a:lstStyle>
            <a:lvl1pPr marL="0" indent="0" algn="ctr">
              <a:buNone/>
              <a:defRPr lang="zh-CN" altLang="en-US" sz="3200" dirty="0"/>
            </a:lvl1pPr>
          </a:lstStyle>
          <a:p>
            <a:pPr marL="0" lvl="0" algn="ctr" defTabSz="913765"/>
            <a:endParaRPr lang="zh-CN" altLang="en-US" dirty="0"/>
          </a:p>
        </p:txBody>
      </p:sp>
      <p:sp>
        <p:nvSpPr>
          <p:cNvPr id="16" name="文本占位符 4"/>
          <p:cNvSpPr>
            <a:spLocks noGrp="1"/>
          </p:cNvSpPr>
          <p:nvPr>
            <p:ph type="body" sz="quarter" idx="13"/>
          </p:nvPr>
        </p:nvSpPr>
        <p:spPr>
          <a:xfrm>
            <a:off x="3638550" y="4349277"/>
            <a:ext cx="4914902" cy="313932"/>
          </a:xfrm>
          <a:prstGeom prst="rect">
            <a:avLst/>
          </a:prstGeom>
          <a:solidFill>
            <a:schemeClr val="tx1">
              <a:lumMod val="75000"/>
              <a:lumOff val="25000"/>
            </a:schemeClr>
          </a:solidFill>
        </p:spPr>
        <p:txBody>
          <a:bodyPr/>
          <a:lstStyle>
            <a:lvl1pPr marL="0" indent="0" algn="ctr">
              <a:buNone/>
              <a:defRPr lang="zh-CN" altLang="en-US" sz="1600" baseline="0" dirty="0">
                <a:solidFill>
                  <a:schemeClr val="bg1"/>
                </a:solidFill>
                <a:cs typeface="+mn-ea"/>
              </a:defRPr>
            </a:lvl1pPr>
          </a:lstStyle>
          <a:p>
            <a:pPr marL="228600" lvl="0" indent="-228600" algn="ctr"/>
            <a:endParaRPr lang="zh-CN" altLang="en-US" dirty="0"/>
          </a:p>
        </p:txBody>
      </p:sp>
      <p:sp>
        <p:nvSpPr>
          <p:cNvPr id="17" name="文本占位符 4"/>
          <p:cNvSpPr>
            <a:spLocks noGrp="1"/>
          </p:cNvSpPr>
          <p:nvPr>
            <p:ph type="body" sz="quarter" idx="14"/>
          </p:nvPr>
        </p:nvSpPr>
        <p:spPr>
          <a:xfrm>
            <a:off x="3638550" y="4700503"/>
            <a:ext cx="4914902" cy="313932"/>
          </a:xfrm>
          <a:prstGeom prst="rect">
            <a:avLst/>
          </a:prstGeom>
          <a:solidFill>
            <a:schemeClr val="tx1">
              <a:lumMod val="75000"/>
              <a:lumOff val="25000"/>
            </a:schemeClr>
          </a:solidFill>
        </p:spPr>
        <p:txBody>
          <a:bodyPr/>
          <a:lstStyle>
            <a:lvl1pPr marL="0" indent="0" algn="ctr">
              <a:buNone/>
              <a:defRPr lang="zh-CN" altLang="en-US" sz="1600" baseline="0" dirty="0">
                <a:solidFill>
                  <a:schemeClr val="bg1"/>
                </a:solidFill>
                <a:cs typeface="+mn-ea"/>
              </a:defRPr>
            </a:lvl1pPr>
          </a:lstStyle>
          <a:p>
            <a:pPr marL="228600" lvl="0" indent="-228600" algn="ctr"/>
            <a:endParaRPr lang="zh-CN" altLang="en-US" dirty="0"/>
          </a:p>
        </p:txBody>
      </p:sp>
      <p:sp>
        <p:nvSpPr>
          <p:cNvPr id="22" name="矩形 21"/>
          <p:cNvSpPr/>
          <p:nvPr userDrawn="1"/>
        </p:nvSpPr>
        <p:spPr>
          <a:xfrm rot="5400000">
            <a:off x="5854700" y="520700"/>
            <a:ext cx="457200" cy="1221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8965" eaLnBrk="1" latinLnBrk="0" hangingPunct="1">
              <a:spcBef>
                <a:spcPts val="0"/>
              </a:spcBef>
              <a:spcAft>
                <a:spcPts val="0"/>
              </a:spcAft>
              <a:buClrTx/>
              <a:buSzTx/>
              <a:buFontTx/>
              <a:buNone/>
              <a:defRPr/>
            </a:pPr>
            <a:r>
              <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8965" eaLnBrk="1"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字体使用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行距</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背景图片出处</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英文 </a:t>
            </a:r>
            <a:r>
              <a:rPr kumimoji="0" lang="en-US" altLang="zh-CN" sz="1400" b="0" i="0" u="none" strike="noStrike" kern="0" cap="none" spc="0" normalizeH="0" baseline="0" noProof="0" dirty="0">
                <a:ln>
                  <a:noFill/>
                </a:ln>
                <a:solidFill>
                  <a:srgbClr val="FFFFFF"/>
                </a:solidFill>
                <a:effectLst/>
                <a:uLnTx/>
                <a:uFillTx/>
                <a:latin typeface="Segoe UI Light" panose="020B0502040204020203"/>
                <a:cs typeface="Segoe UI Light" panose="020B0502040204020203"/>
              </a:rPr>
              <a:t>Century Gothic</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cs typeface="Segoe UI Light" panose="020B0502040204020203"/>
            </a:endParaRPr>
          </a:p>
          <a:p>
            <a:pPr marL="0" marR="0" lvl="0" indent="0" defTabSz="608965" eaLnBrk="1"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正文 </a:t>
            </a:r>
            <a:r>
              <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1.3</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dirty="0" err="1">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cn.bing.com</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8965" rtl="0" eaLnBrk="1" latinLnBrk="0" hangingPunct="1">
              <a:lnSpc>
                <a:spcPct val="13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本网站所提供的任何信息内容（包括但不限于 </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PPT</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模板、</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Word</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文档、</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Excel</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图表、图片素材等）均受</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中华人民共和国著作权法</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信息网络传播权保护条例</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及其他适用的法律法规的保护，未经权利人书面明确授权，信息内容的任何部分</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包括图片或图表</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不得被全部或部分的复制、传播、销售，否则将承担法律责任。</a:t>
            </a:r>
            <a:endPar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8965" eaLnBrk="1" latinLnBrk="0" hangingPunct="1">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8965"/>
            <a:r>
              <a:rPr lang="zh-CN" altLang="en-US" sz="18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背景图片素材</a:t>
            </a:r>
            <a:endParaRPr lang="zh-CN" altLang="en-US" sz="18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endParaRPr>
          </a:p>
        </p:txBody>
      </p:sp>
      <p:sp>
        <p:nvSpPr>
          <p:cNvPr id="5" name="矩形 4"/>
          <p:cNvSpPr/>
          <p:nvPr userDrawn="1"/>
        </p:nvSpPr>
        <p:spPr>
          <a:xfrm>
            <a:off x="440603" y="182445"/>
            <a:ext cx="777777" cy="246221"/>
          </a:xfrm>
          <a:prstGeom prst="rect">
            <a:avLst/>
          </a:prstGeom>
        </p:spPr>
        <p:txBody>
          <a:bodyPr wrap="none">
            <a:spAutoFit/>
          </a:bodyPr>
          <a:lstStyle/>
          <a:p>
            <a:pPr defTabSz="608965"/>
            <a:r>
              <a:rPr kumimoji="1" lang="en-US" altLang="zh-CN" sz="10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marL="0" marR="0" lvl="0" indent="0" algn="ctr" defTabSz="608965" eaLnBrk="1" latinLnBrk="0" hangingPunct="1">
              <a:spcBef>
                <a:spcPts val="0"/>
              </a:spcBef>
              <a:spcAft>
                <a:spcPts val="0"/>
              </a:spcAft>
              <a:buClrTx/>
              <a:buSzTx/>
              <a:buFontTx/>
              <a:buNone/>
              <a:defRPr/>
            </a:pPr>
            <a:r>
              <a:rPr kumimoji="1" lang="zh-CN" altLang="en-US" sz="1335" b="0" i="0" u="none" strike="noStrike" kern="0" cap="none" spc="0" normalizeH="0" baseline="0" noProof="0" dirty="0">
                <a:ln>
                  <a:noFill/>
                </a:ln>
                <a:solidFill>
                  <a:srgbClr val="000000"/>
                </a:solidFill>
                <a:effectLst/>
                <a:uLnTx/>
                <a:uFillTx/>
                <a:latin typeface="Century Gothic" panose="020B0502020202020204"/>
                <a:ea typeface="微软雅黑" panose="020B0503020204020204" pitchFamily="34" charset="-122"/>
              </a:rPr>
              <a:t>点击</a:t>
            </a:r>
            <a:r>
              <a:rPr kumimoji="1" lang="en-US" altLang="zh-CN" sz="1335" b="0" i="0" u="none" strike="noStrike" kern="0" cap="none" spc="0" normalizeH="0" baseline="0" noProof="0" dirty="0">
                <a:ln>
                  <a:noFill/>
                </a:ln>
                <a:solidFill>
                  <a:srgbClr val="000000"/>
                </a:solidFill>
                <a:effectLst/>
                <a:uLnTx/>
                <a:uFillTx/>
                <a:latin typeface="Segoe UI Light" panose="020B0502040204020203" charset="0"/>
                <a:ea typeface="Segoe UI Light" panose="020B0502040204020203" charset="0"/>
                <a:cs typeface="Segoe UI Light" panose="020B0502040204020203" charset="0"/>
              </a:rPr>
              <a:t>Logo</a:t>
            </a:r>
            <a:r>
              <a:rPr kumimoji="1" lang="zh-CN" altLang="en-US" sz="1335" b="0" i="0" u="none" strike="noStrike" kern="0" cap="none" spc="0" normalizeH="0" baseline="0" noProof="0" dirty="0">
                <a:ln>
                  <a:noFill/>
                </a:ln>
                <a:solidFill>
                  <a:srgbClr val="000000"/>
                </a:solidFill>
                <a:effectLst/>
                <a:uLnTx/>
                <a:uFillTx/>
                <a:latin typeface="Century Gothic" panose="020B0502020202020204"/>
                <a:ea typeface="微软雅黑" panose="020B0503020204020204" pitchFamily="34" charset="-122"/>
              </a:rPr>
              <a:t>获取更多优质模板（放映模式）</a:t>
            </a:r>
            <a:endParaRPr kumimoji="1" lang="zh-CN" altLang="en-US" sz="1335" b="0" i="0" u="none" strike="noStrike" kern="0" cap="none" spc="0" normalizeH="0" baseline="0" noProof="0" dirty="0">
              <a:ln>
                <a:noFill/>
              </a:ln>
              <a:solidFill>
                <a:srgbClr val="000000"/>
              </a:solidFill>
              <a:effectLst/>
              <a:uLnTx/>
              <a:uFillTx/>
              <a:latin typeface="Century Gothic" panose="020B0502020202020204"/>
              <a:ea typeface="微软雅黑" panose="020B0503020204020204" pitchFamily="34" charset="-122"/>
            </a:endParaRPr>
          </a:p>
        </p:txBody>
      </p:sp>
      <p:pic>
        <p:nvPicPr>
          <p:cNvPr id="5" name="图片 4">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1026" name="Picture 2" descr="http://dc.office.msn.com.cn/t/83/E048C0F1BEBFCE34915F37209150FDFE.jpg"/>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8361" b="31653"/>
          <a:stretch>
            <a:fillRect/>
          </a:stretch>
        </p:blipFill>
        <p:spPr bwMode="auto">
          <a:xfrm>
            <a:off x="0" y="1899"/>
            <a:ext cx="12192000" cy="342710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userDrawn="1"/>
        </p:nvSpPr>
        <p:spPr>
          <a:xfrm rot="5400000">
            <a:off x="5854700" y="520700"/>
            <a:ext cx="457200" cy="1221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userDrawn="1"/>
        </p:nvSpPr>
        <p:spPr>
          <a:xfrm>
            <a:off x="1016000" y="1485900"/>
            <a:ext cx="3886200" cy="3886200"/>
          </a:xfrm>
          <a:prstGeom prst="ellipse">
            <a:avLst/>
          </a:prstGeom>
          <a:ln w="1174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占位符 5"/>
          <p:cNvSpPr>
            <a:spLocks noGrp="1"/>
          </p:cNvSpPr>
          <p:nvPr>
            <p:ph type="body" sz="quarter" idx="10" hasCustomPrompt="1"/>
          </p:nvPr>
        </p:nvSpPr>
        <p:spPr>
          <a:xfrm>
            <a:off x="1981465" y="2862794"/>
            <a:ext cx="1955270" cy="914400"/>
          </a:xfrm>
          <a:prstGeom prst="rect">
            <a:avLst/>
          </a:prstGeom>
          <a:noFill/>
        </p:spPr>
        <p:txBody>
          <a:bodyPr/>
          <a:lstStyle>
            <a:lvl1pPr marL="0" indent="0" algn="ctr">
              <a:buNone/>
              <a:defRPr sz="6000" b="1">
                <a:solidFill>
                  <a:schemeClr val="bg1"/>
                </a:solidFill>
              </a:defRPr>
            </a:lvl1pPr>
          </a:lstStyle>
          <a:p>
            <a:pPr lvl="0"/>
            <a:r>
              <a:rPr lang="zh-CN" altLang="en-US" dirty="0"/>
              <a:t>目录</a:t>
            </a:r>
            <a:endParaRPr lang="zh-CN" altLang="en-US" dirty="0"/>
          </a:p>
        </p:txBody>
      </p:sp>
      <p:sp>
        <p:nvSpPr>
          <p:cNvPr id="8" name="文本占位符 7"/>
          <p:cNvSpPr>
            <a:spLocks noGrp="1"/>
          </p:cNvSpPr>
          <p:nvPr>
            <p:ph type="body" sz="quarter" idx="11"/>
          </p:nvPr>
        </p:nvSpPr>
        <p:spPr>
          <a:xfrm>
            <a:off x="5245099" y="3991505"/>
            <a:ext cx="3170990" cy="466195"/>
          </a:xfrm>
          <a:prstGeom prst="rect">
            <a:avLst/>
          </a:prstGeom>
        </p:spPr>
        <p:txBody>
          <a:bodyPr/>
          <a:lstStyle>
            <a:lvl1pPr marL="0" indent="0">
              <a:buNone/>
              <a:defRPr/>
            </a:lvl1pPr>
          </a:lstStyle>
          <a:p>
            <a:pPr lvl="0"/>
            <a:endParaRPr lang="zh-CN" altLang="en-US" dirty="0"/>
          </a:p>
        </p:txBody>
      </p:sp>
      <p:sp>
        <p:nvSpPr>
          <p:cNvPr id="10" name="文本占位符 7"/>
          <p:cNvSpPr>
            <a:spLocks noGrp="1"/>
          </p:cNvSpPr>
          <p:nvPr>
            <p:ph type="body" sz="quarter" idx="12"/>
          </p:nvPr>
        </p:nvSpPr>
        <p:spPr>
          <a:xfrm>
            <a:off x="8678110" y="3991505"/>
            <a:ext cx="3170990" cy="466195"/>
          </a:xfrm>
          <a:prstGeom prst="rect">
            <a:avLst/>
          </a:prstGeom>
        </p:spPr>
        <p:txBody>
          <a:bodyPr/>
          <a:lstStyle>
            <a:lvl1pPr marL="0" indent="0">
              <a:buNone/>
              <a:defRPr/>
            </a:lvl1pPr>
          </a:lstStyle>
          <a:p>
            <a:pPr lvl="0"/>
            <a:endParaRPr lang="zh-CN" altLang="en-US" dirty="0"/>
          </a:p>
        </p:txBody>
      </p:sp>
      <p:sp>
        <p:nvSpPr>
          <p:cNvPr id="11" name="文本占位符 7"/>
          <p:cNvSpPr>
            <a:spLocks noGrp="1"/>
          </p:cNvSpPr>
          <p:nvPr>
            <p:ph type="body" sz="quarter" idx="13"/>
          </p:nvPr>
        </p:nvSpPr>
        <p:spPr>
          <a:xfrm>
            <a:off x="5245099" y="5033754"/>
            <a:ext cx="3170990" cy="466195"/>
          </a:xfrm>
          <a:prstGeom prst="rect">
            <a:avLst/>
          </a:prstGeom>
        </p:spPr>
        <p:txBody>
          <a:bodyPr/>
          <a:lstStyle>
            <a:lvl1pPr marL="0" indent="0">
              <a:buNone/>
              <a:defRPr/>
            </a:lvl1pPr>
          </a:lstStyle>
          <a:p>
            <a:pPr lvl="0"/>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1026" name="Picture 2" descr="http://dc.office.msn.com.cn/t/83/E048C0F1BEBFCE34915F37209150FDFE.jpg"/>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8361" b="31653"/>
          <a:stretch>
            <a:fillRect/>
          </a:stretch>
        </p:blipFill>
        <p:spPr bwMode="auto">
          <a:xfrm>
            <a:off x="0" y="1899"/>
            <a:ext cx="12192000" cy="342710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userDrawn="1"/>
        </p:nvSpPr>
        <p:spPr>
          <a:xfrm rot="5400000">
            <a:off x="5854700" y="520700"/>
            <a:ext cx="457200" cy="1221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userDrawn="1"/>
        </p:nvSpPr>
        <p:spPr>
          <a:xfrm>
            <a:off x="1016000" y="1485900"/>
            <a:ext cx="3886200" cy="3886200"/>
          </a:xfrm>
          <a:prstGeom prst="ellipse">
            <a:avLst/>
          </a:prstGeom>
          <a:ln w="1174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占位符 5"/>
          <p:cNvSpPr>
            <a:spLocks noGrp="1"/>
          </p:cNvSpPr>
          <p:nvPr>
            <p:ph type="body" sz="quarter" idx="10" hasCustomPrompt="1"/>
          </p:nvPr>
        </p:nvSpPr>
        <p:spPr>
          <a:xfrm>
            <a:off x="1981465" y="2862794"/>
            <a:ext cx="1955270" cy="914400"/>
          </a:xfrm>
          <a:prstGeom prst="rect">
            <a:avLst/>
          </a:prstGeom>
          <a:noFill/>
        </p:spPr>
        <p:txBody>
          <a:bodyPr/>
          <a:lstStyle>
            <a:lvl1pPr marL="0" indent="0" algn="ctr">
              <a:buNone/>
              <a:defRPr sz="6000" b="1">
                <a:solidFill>
                  <a:schemeClr val="bg1"/>
                </a:solidFill>
              </a:defRPr>
            </a:lvl1pPr>
          </a:lstStyle>
          <a:p>
            <a:pPr lvl="0"/>
            <a:r>
              <a:rPr lang="zh-CN" altLang="en-US" dirty="0"/>
              <a:t>目录</a:t>
            </a:r>
            <a:endParaRPr lang="zh-CN" altLang="en-US" dirty="0"/>
          </a:p>
        </p:txBody>
      </p:sp>
      <p:sp>
        <p:nvSpPr>
          <p:cNvPr id="8" name="文本占位符 7"/>
          <p:cNvSpPr>
            <a:spLocks noGrp="1"/>
          </p:cNvSpPr>
          <p:nvPr>
            <p:ph type="body" sz="quarter" idx="11"/>
          </p:nvPr>
        </p:nvSpPr>
        <p:spPr>
          <a:xfrm>
            <a:off x="5245099" y="3991505"/>
            <a:ext cx="3170990" cy="466195"/>
          </a:xfrm>
          <a:prstGeom prst="rect">
            <a:avLst/>
          </a:prstGeom>
        </p:spPr>
        <p:txBody>
          <a:bodyPr/>
          <a:lstStyle>
            <a:lvl1pPr marL="0" indent="0">
              <a:buNone/>
              <a:defRPr/>
            </a:lvl1pPr>
          </a:lstStyle>
          <a:p>
            <a:pPr lvl="0"/>
            <a:endParaRPr lang="zh-CN" altLang="en-US" dirty="0"/>
          </a:p>
        </p:txBody>
      </p:sp>
      <p:sp>
        <p:nvSpPr>
          <p:cNvPr id="10" name="文本占位符 7"/>
          <p:cNvSpPr>
            <a:spLocks noGrp="1"/>
          </p:cNvSpPr>
          <p:nvPr>
            <p:ph type="body" sz="quarter" idx="12"/>
          </p:nvPr>
        </p:nvSpPr>
        <p:spPr>
          <a:xfrm>
            <a:off x="8678110" y="3991505"/>
            <a:ext cx="3170990" cy="466195"/>
          </a:xfrm>
          <a:prstGeom prst="rect">
            <a:avLst/>
          </a:prstGeom>
        </p:spPr>
        <p:txBody>
          <a:bodyPr/>
          <a:lstStyle>
            <a:lvl1pPr marL="0" indent="0">
              <a:buNone/>
              <a:defRPr/>
            </a:lvl1pPr>
          </a:lstStyle>
          <a:p>
            <a:pPr lvl="0"/>
            <a:endParaRPr lang="zh-CN" altLang="en-US" dirty="0"/>
          </a:p>
        </p:txBody>
      </p:sp>
      <p:sp>
        <p:nvSpPr>
          <p:cNvPr id="11" name="文本占位符 7"/>
          <p:cNvSpPr>
            <a:spLocks noGrp="1"/>
          </p:cNvSpPr>
          <p:nvPr>
            <p:ph type="body" sz="quarter" idx="13"/>
          </p:nvPr>
        </p:nvSpPr>
        <p:spPr>
          <a:xfrm>
            <a:off x="5245099" y="5033754"/>
            <a:ext cx="3170990" cy="466195"/>
          </a:xfrm>
          <a:prstGeom prst="rect">
            <a:avLst/>
          </a:prstGeom>
        </p:spPr>
        <p:txBody>
          <a:bodyPr/>
          <a:lstStyle>
            <a:lvl1pPr marL="0" indent="0">
              <a:buNone/>
              <a:defRPr/>
            </a:lvl1pPr>
          </a:lstStyle>
          <a:p>
            <a:pPr lvl="0"/>
            <a:endParaRPr lang="zh-CN" altLang="en-US" dirty="0"/>
          </a:p>
        </p:txBody>
      </p:sp>
      <p:sp>
        <p:nvSpPr>
          <p:cNvPr id="12" name="文本占位符 7"/>
          <p:cNvSpPr>
            <a:spLocks noGrp="1"/>
          </p:cNvSpPr>
          <p:nvPr>
            <p:ph type="body" sz="quarter" idx="14"/>
          </p:nvPr>
        </p:nvSpPr>
        <p:spPr>
          <a:xfrm>
            <a:off x="8678110" y="5033754"/>
            <a:ext cx="3170990" cy="466195"/>
          </a:xfrm>
          <a:prstGeom prst="rect">
            <a:avLst/>
          </a:prstGeom>
        </p:spPr>
        <p:txBody>
          <a:bodyPr/>
          <a:lstStyle>
            <a:lvl1pPr marL="0" indent="0">
              <a:buNone/>
              <a:defRPr/>
            </a:lvl1pPr>
          </a:lstStyle>
          <a:p>
            <a:pPr lvl="0"/>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1026" name="Picture 2" descr="http://dc.office.msn.com.cn/t/83/E048C0F1BEBFCE34915F37209150FDFE.jpg"/>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8361" b="31653"/>
          <a:stretch>
            <a:fillRect/>
          </a:stretch>
        </p:blipFill>
        <p:spPr bwMode="auto">
          <a:xfrm>
            <a:off x="0" y="1899"/>
            <a:ext cx="12192000" cy="342710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userDrawn="1"/>
        </p:nvSpPr>
        <p:spPr>
          <a:xfrm rot="5400000">
            <a:off x="5854700" y="520700"/>
            <a:ext cx="457200" cy="1221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userDrawn="1"/>
        </p:nvSpPr>
        <p:spPr>
          <a:xfrm>
            <a:off x="1016000" y="1485900"/>
            <a:ext cx="3886200" cy="3886200"/>
          </a:xfrm>
          <a:prstGeom prst="ellipse">
            <a:avLst/>
          </a:prstGeom>
          <a:ln w="1174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占位符 7"/>
          <p:cNvSpPr>
            <a:spLocks noGrp="1"/>
          </p:cNvSpPr>
          <p:nvPr>
            <p:ph type="body" sz="quarter" idx="11"/>
          </p:nvPr>
        </p:nvSpPr>
        <p:spPr>
          <a:xfrm>
            <a:off x="5245099" y="3991504"/>
            <a:ext cx="3170990" cy="466195"/>
          </a:xfrm>
          <a:prstGeom prst="rect">
            <a:avLst/>
          </a:prstGeom>
        </p:spPr>
        <p:txBody>
          <a:bodyPr/>
          <a:lstStyle>
            <a:lvl1pPr marL="0" indent="0">
              <a:buNone/>
              <a:defRPr/>
            </a:lvl1pPr>
          </a:lstStyle>
          <a:p>
            <a:pPr lvl="0"/>
            <a:endParaRPr lang="zh-CN" altLang="en-US" dirty="0"/>
          </a:p>
        </p:txBody>
      </p:sp>
      <p:sp>
        <p:nvSpPr>
          <p:cNvPr id="7" name="文本占位符 7"/>
          <p:cNvSpPr>
            <a:spLocks noGrp="1"/>
          </p:cNvSpPr>
          <p:nvPr>
            <p:ph type="body" sz="quarter" idx="12"/>
          </p:nvPr>
        </p:nvSpPr>
        <p:spPr>
          <a:xfrm>
            <a:off x="8678110" y="3991504"/>
            <a:ext cx="3170990" cy="466195"/>
          </a:xfrm>
          <a:prstGeom prst="rect">
            <a:avLst/>
          </a:prstGeom>
        </p:spPr>
        <p:txBody>
          <a:bodyPr/>
          <a:lstStyle>
            <a:lvl1pPr marL="0" indent="0">
              <a:buNone/>
              <a:defRPr/>
            </a:lvl1pPr>
          </a:lstStyle>
          <a:p>
            <a:pPr lvl="0"/>
            <a:endParaRPr lang="zh-CN" altLang="en-US" dirty="0"/>
          </a:p>
        </p:txBody>
      </p:sp>
      <p:sp>
        <p:nvSpPr>
          <p:cNvPr id="8" name="文本占位符 7"/>
          <p:cNvSpPr>
            <a:spLocks noGrp="1"/>
          </p:cNvSpPr>
          <p:nvPr>
            <p:ph type="body" sz="quarter" idx="13"/>
          </p:nvPr>
        </p:nvSpPr>
        <p:spPr>
          <a:xfrm>
            <a:off x="5245099" y="5357774"/>
            <a:ext cx="3170990" cy="466195"/>
          </a:xfrm>
          <a:prstGeom prst="rect">
            <a:avLst/>
          </a:prstGeom>
        </p:spPr>
        <p:txBody>
          <a:bodyPr/>
          <a:lstStyle>
            <a:lvl1pPr marL="0" indent="0">
              <a:buNone/>
              <a:defRPr/>
            </a:lvl1pPr>
          </a:lstStyle>
          <a:p>
            <a:pPr lvl="0"/>
            <a:endParaRPr lang="zh-CN" altLang="en-US" dirty="0"/>
          </a:p>
        </p:txBody>
      </p:sp>
      <p:sp>
        <p:nvSpPr>
          <p:cNvPr id="10" name="文本占位符 7"/>
          <p:cNvSpPr>
            <a:spLocks noGrp="1"/>
          </p:cNvSpPr>
          <p:nvPr>
            <p:ph type="body" sz="quarter" idx="15"/>
          </p:nvPr>
        </p:nvSpPr>
        <p:spPr>
          <a:xfrm>
            <a:off x="5245099" y="4674639"/>
            <a:ext cx="3170990" cy="466195"/>
          </a:xfrm>
          <a:prstGeom prst="rect">
            <a:avLst/>
          </a:prstGeom>
        </p:spPr>
        <p:txBody>
          <a:bodyPr/>
          <a:lstStyle>
            <a:lvl1pPr marL="0" indent="0">
              <a:buNone/>
              <a:defRPr/>
            </a:lvl1pPr>
          </a:lstStyle>
          <a:p>
            <a:pPr lvl="0"/>
            <a:endParaRPr lang="zh-CN" altLang="en-US" dirty="0"/>
          </a:p>
        </p:txBody>
      </p:sp>
      <p:sp>
        <p:nvSpPr>
          <p:cNvPr id="11" name="文本占位符 7"/>
          <p:cNvSpPr>
            <a:spLocks noGrp="1"/>
          </p:cNvSpPr>
          <p:nvPr>
            <p:ph type="body" sz="quarter" idx="16"/>
          </p:nvPr>
        </p:nvSpPr>
        <p:spPr>
          <a:xfrm>
            <a:off x="8678110" y="4674639"/>
            <a:ext cx="3170990" cy="466195"/>
          </a:xfrm>
          <a:prstGeom prst="rect">
            <a:avLst/>
          </a:prstGeom>
        </p:spPr>
        <p:txBody>
          <a:bodyPr/>
          <a:lstStyle>
            <a:lvl1pPr marL="0" indent="0">
              <a:buNone/>
              <a:defRPr/>
            </a:lvl1pPr>
          </a:lstStyle>
          <a:p>
            <a:pPr lvl="0"/>
            <a:endParaRPr lang="zh-CN" altLang="en-US" dirty="0"/>
          </a:p>
        </p:txBody>
      </p:sp>
      <p:sp>
        <p:nvSpPr>
          <p:cNvPr id="14" name="文本占位符 5"/>
          <p:cNvSpPr>
            <a:spLocks noGrp="1"/>
          </p:cNvSpPr>
          <p:nvPr>
            <p:ph type="body" sz="quarter" idx="10" hasCustomPrompt="1"/>
          </p:nvPr>
        </p:nvSpPr>
        <p:spPr>
          <a:xfrm>
            <a:off x="1981465" y="2862794"/>
            <a:ext cx="1955270" cy="914400"/>
          </a:xfrm>
          <a:prstGeom prst="rect">
            <a:avLst/>
          </a:prstGeom>
          <a:noFill/>
        </p:spPr>
        <p:txBody>
          <a:bodyPr/>
          <a:lstStyle>
            <a:lvl1pPr marL="0" indent="0" algn="ctr">
              <a:buNone/>
              <a:defRPr sz="6000" b="1">
                <a:solidFill>
                  <a:schemeClr val="bg1"/>
                </a:solidFill>
              </a:defRPr>
            </a:lvl1pPr>
          </a:lstStyle>
          <a:p>
            <a:pPr lvl="0"/>
            <a:r>
              <a:rPr lang="zh-CN" altLang="en-US" dirty="0"/>
              <a:t>目录</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六项目录">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1026" name="Picture 2" descr="http://dc.office.msn.com.cn/t/83/E048C0F1BEBFCE34915F37209150FDFE.jpg"/>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8361" b="31653"/>
          <a:stretch>
            <a:fillRect/>
          </a:stretch>
        </p:blipFill>
        <p:spPr bwMode="auto">
          <a:xfrm>
            <a:off x="0" y="1899"/>
            <a:ext cx="12192000" cy="342710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userDrawn="1"/>
        </p:nvSpPr>
        <p:spPr>
          <a:xfrm rot="5400000">
            <a:off x="5854700" y="520700"/>
            <a:ext cx="457200" cy="1221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userDrawn="1"/>
        </p:nvSpPr>
        <p:spPr>
          <a:xfrm>
            <a:off x="1016000" y="1485900"/>
            <a:ext cx="3886200" cy="3886200"/>
          </a:xfrm>
          <a:prstGeom prst="ellipse">
            <a:avLst/>
          </a:prstGeom>
          <a:ln w="1174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占位符 7"/>
          <p:cNvSpPr>
            <a:spLocks noGrp="1"/>
          </p:cNvSpPr>
          <p:nvPr>
            <p:ph type="body" sz="quarter" idx="11"/>
          </p:nvPr>
        </p:nvSpPr>
        <p:spPr>
          <a:xfrm>
            <a:off x="5245099" y="3991504"/>
            <a:ext cx="3170990" cy="466195"/>
          </a:xfrm>
          <a:prstGeom prst="rect">
            <a:avLst/>
          </a:prstGeom>
        </p:spPr>
        <p:txBody>
          <a:bodyPr/>
          <a:lstStyle>
            <a:lvl1pPr marL="0" indent="0">
              <a:buNone/>
              <a:defRPr/>
            </a:lvl1pPr>
          </a:lstStyle>
          <a:p>
            <a:pPr lvl="0"/>
            <a:endParaRPr lang="zh-CN" altLang="en-US" dirty="0"/>
          </a:p>
        </p:txBody>
      </p:sp>
      <p:sp>
        <p:nvSpPr>
          <p:cNvPr id="7" name="文本占位符 7"/>
          <p:cNvSpPr>
            <a:spLocks noGrp="1"/>
          </p:cNvSpPr>
          <p:nvPr>
            <p:ph type="body" sz="quarter" idx="12"/>
          </p:nvPr>
        </p:nvSpPr>
        <p:spPr>
          <a:xfrm>
            <a:off x="8678110" y="3991504"/>
            <a:ext cx="3170990" cy="466195"/>
          </a:xfrm>
          <a:prstGeom prst="rect">
            <a:avLst/>
          </a:prstGeom>
        </p:spPr>
        <p:txBody>
          <a:bodyPr/>
          <a:lstStyle>
            <a:lvl1pPr marL="0" indent="0">
              <a:buNone/>
              <a:defRPr/>
            </a:lvl1pPr>
          </a:lstStyle>
          <a:p>
            <a:pPr lvl="0"/>
            <a:endParaRPr lang="zh-CN" altLang="en-US" dirty="0"/>
          </a:p>
        </p:txBody>
      </p:sp>
      <p:sp>
        <p:nvSpPr>
          <p:cNvPr id="8" name="文本占位符 7"/>
          <p:cNvSpPr>
            <a:spLocks noGrp="1"/>
          </p:cNvSpPr>
          <p:nvPr>
            <p:ph type="body" sz="quarter" idx="13"/>
          </p:nvPr>
        </p:nvSpPr>
        <p:spPr>
          <a:xfrm>
            <a:off x="5245099" y="5357774"/>
            <a:ext cx="3170990" cy="466195"/>
          </a:xfrm>
          <a:prstGeom prst="rect">
            <a:avLst/>
          </a:prstGeom>
        </p:spPr>
        <p:txBody>
          <a:bodyPr/>
          <a:lstStyle>
            <a:lvl1pPr marL="0" indent="0">
              <a:buNone/>
              <a:defRPr/>
            </a:lvl1pPr>
          </a:lstStyle>
          <a:p>
            <a:pPr lvl="0"/>
            <a:endParaRPr lang="zh-CN" altLang="en-US" dirty="0"/>
          </a:p>
        </p:txBody>
      </p:sp>
      <p:sp>
        <p:nvSpPr>
          <p:cNvPr id="9" name="文本占位符 7"/>
          <p:cNvSpPr>
            <a:spLocks noGrp="1"/>
          </p:cNvSpPr>
          <p:nvPr>
            <p:ph type="body" sz="quarter" idx="14"/>
          </p:nvPr>
        </p:nvSpPr>
        <p:spPr>
          <a:xfrm>
            <a:off x="8678110" y="5357774"/>
            <a:ext cx="3170990" cy="466195"/>
          </a:xfrm>
          <a:prstGeom prst="rect">
            <a:avLst/>
          </a:prstGeom>
        </p:spPr>
        <p:txBody>
          <a:bodyPr/>
          <a:lstStyle>
            <a:lvl1pPr marL="0" indent="0">
              <a:buNone/>
              <a:defRPr/>
            </a:lvl1pPr>
          </a:lstStyle>
          <a:p>
            <a:pPr lvl="0"/>
            <a:endParaRPr lang="zh-CN" altLang="en-US" dirty="0"/>
          </a:p>
        </p:txBody>
      </p:sp>
      <p:sp>
        <p:nvSpPr>
          <p:cNvPr id="10" name="文本占位符 7"/>
          <p:cNvSpPr>
            <a:spLocks noGrp="1"/>
          </p:cNvSpPr>
          <p:nvPr>
            <p:ph type="body" sz="quarter" idx="15"/>
          </p:nvPr>
        </p:nvSpPr>
        <p:spPr>
          <a:xfrm>
            <a:off x="5245099" y="4674639"/>
            <a:ext cx="3170990" cy="466195"/>
          </a:xfrm>
          <a:prstGeom prst="rect">
            <a:avLst/>
          </a:prstGeom>
        </p:spPr>
        <p:txBody>
          <a:bodyPr/>
          <a:lstStyle>
            <a:lvl1pPr marL="0" indent="0">
              <a:buNone/>
              <a:defRPr/>
            </a:lvl1pPr>
          </a:lstStyle>
          <a:p>
            <a:pPr lvl="0"/>
            <a:endParaRPr lang="zh-CN" altLang="en-US" dirty="0"/>
          </a:p>
        </p:txBody>
      </p:sp>
      <p:sp>
        <p:nvSpPr>
          <p:cNvPr id="11" name="文本占位符 7"/>
          <p:cNvSpPr>
            <a:spLocks noGrp="1"/>
          </p:cNvSpPr>
          <p:nvPr>
            <p:ph type="body" sz="quarter" idx="16"/>
          </p:nvPr>
        </p:nvSpPr>
        <p:spPr>
          <a:xfrm>
            <a:off x="8678110" y="4674639"/>
            <a:ext cx="3170990" cy="466195"/>
          </a:xfrm>
          <a:prstGeom prst="rect">
            <a:avLst/>
          </a:prstGeom>
        </p:spPr>
        <p:txBody>
          <a:bodyPr/>
          <a:lstStyle>
            <a:lvl1pPr marL="0" indent="0">
              <a:buNone/>
              <a:defRPr/>
            </a:lvl1pPr>
          </a:lstStyle>
          <a:p>
            <a:pPr lvl="0"/>
            <a:endParaRPr lang="zh-CN" altLang="en-US" dirty="0"/>
          </a:p>
        </p:txBody>
      </p:sp>
      <p:sp>
        <p:nvSpPr>
          <p:cNvPr id="14" name="文本占位符 5"/>
          <p:cNvSpPr>
            <a:spLocks noGrp="1"/>
          </p:cNvSpPr>
          <p:nvPr>
            <p:ph type="body" sz="quarter" idx="10" hasCustomPrompt="1"/>
          </p:nvPr>
        </p:nvSpPr>
        <p:spPr>
          <a:xfrm>
            <a:off x="1981465" y="2862794"/>
            <a:ext cx="1955270" cy="914400"/>
          </a:xfrm>
          <a:prstGeom prst="rect">
            <a:avLst/>
          </a:prstGeom>
          <a:noFill/>
        </p:spPr>
        <p:txBody>
          <a:bodyPr/>
          <a:lstStyle>
            <a:lvl1pPr marL="0" indent="0" algn="ctr">
              <a:buNone/>
              <a:defRPr sz="6000" b="1">
                <a:solidFill>
                  <a:schemeClr val="bg1"/>
                </a:solidFill>
              </a:defRPr>
            </a:lvl1pPr>
          </a:lstStyle>
          <a:p>
            <a:pPr lvl="0"/>
            <a:r>
              <a:rPr lang="zh-CN" altLang="en-US" dirty="0"/>
              <a:t>目录</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
    <p:bg>
      <p:bgPr>
        <a:solidFill>
          <a:schemeClr val="accent1"/>
        </a:solidFill>
        <a:effectLst/>
      </p:bgPr>
    </p:bg>
    <p:spTree>
      <p:nvGrpSpPr>
        <p:cNvPr id="1" name=""/>
        <p:cNvGrpSpPr/>
        <p:nvPr/>
      </p:nvGrpSpPr>
      <p:grpSpPr>
        <a:xfrm>
          <a:off x="0" y="0"/>
          <a:ext cx="0" cy="0"/>
          <a:chOff x="0" y="0"/>
          <a:chExt cx="0" cy="0"/>
        </a:xfrm>
      </p:grpSpPr>
      <p:sp>
        <p:nvSpPr>
          <p:cNvPr id="3" name="矩形 2"/>
          <p:cNvSpPr/>
          <p:nvPr userDrawn="1"/>
        </p:nvSpPr>
        <p:spPr>
          <a:xfrm>
            <a:off x="812800" y="0"/>
            <a:ext cx="1981200" cy="332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rot="5400000">
            <a:off x="5854700" y="520700"/>
            <a:ext cx="457200" cy="1221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5"/>
          <p:cNvSpPr>
            <a:spLocks noGrp="1"/>
          </p:cNvSpPr>
          <p:nvPr>
            <p:ph type="body" sz="quarter" idx="10" hasCustomPrompt="1"/>
          </p:nvPr>
        </p:nvSpPr>
        <p:spPr>
          <a:xfrm>
            <a:off x="812800" y="2405594"/>
            <a:ext cx="1955270" cy="914400"/>
          </a:xfrm>
          <a:prstGeom prst="rect">
            <a:avLst/>
          </a:prstGeom>
          <a:noFill/>
        </p:spPr>
        <p:txBody>
          <a:bodyPr/>
          <a:lstStyle>
            <a:lvl1pPr marL="0" indent="0" algn="ctr">
              <a:buNone/>
              <a:defRPr sz="6000" b="1">
                <a:solidFill>
                  <a:schemeClr val="bg1"/>
                </a:solidFill>
              </a:defRPr>
            </a:lvl1pPr>
          </a:lstStyle>
          <a:p>
            <a:pPr lvl="0"/>
            <a:r>
              <a:rPr lang="en-US" altLang="zh-CN" dirty="0"/>
              <a:t>01</a:t>
            </a:r>
            <a:endParaRPr lang="zh-CN" altLang="en-US" dirty="0"/>
          </a:p>
        </p:txBody>
      </p:sp>
      <p:sp>
        <p:nvSpPr>
          <p:cNvPr id="6" name="文本占位符 5"/>
          <p:cNvSpPr>
            <a:spLocks noGrp="1"/>
          </p:cNvSpPr>
          <p:nvPr>
            <p:ph type="body" sz="quarter" idx="11"/>
          </p:nvPr>
        </p:nvSpPr>
        <p:spPr>
          <a:xfrm>
            <a:off x="2794000" y="2405594"/>
            <a:ext cx="6946766" cy="914400"/>
          </a:xfrm>
          <a:prstGeom prst="rect">
            <a:avLst/>
          </a:prstGeom>
          <a:noFill/>
        </p:spPr>
        <p:txBody>
          <a:bodyPr/>
          <a:lstStyle>
            <a:lvl1pPr marL="0" indent="0" algn="l">
              <a:buNone/>
              <a:defRPr sz="6000" b="1">
                <a:solidFill>
                  <a:schemeClr val="bg1"/>
                </a:solidFill>
              </a:defRPr>
            </a:lvl1pPr>
          </a:lstStyle>
          <a:p>
            <a:pPr lvl="0"/>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3" name="矩形 2"/>
          <p:cNvSpPr/>
          <p:nvPr userDrawn="1"/>
        </p:nvSpPr>
        <p:spPr>
          <a:xfrm>
            <a:off x="812800" y="0"/>
            <a:ext cx="1066800" cy="88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rot="5400000">
            <a:off x="5854700" y="520700"/>
            <a:ext cx="457200" cy="1221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5"/>
          <p:cNvSpPr>
            <a:spLocks noGrp="1"/>
          </p:cNvSpPr>
          <p:nvPr>
            <p:ph type="body" sz="quarter" idx="10" hasCustomPrompt="1"/>
          </p:nvPr>
        </p:nvSpPr>
        <p:spPr>
          <a:xfrm>
            <a:off x="812800" y="212727"/>
            <a:ext cx="1066800" cy="427037"/>
          </a:xfrm>
          <a:prstGeom prst="rect">
            <a:avLst/>
          </a:prstGeom>
          <a:noFill/>
        </p:spPr>
        <p:txBody>
          <a:bodyPr/>
          <a:lstStyle>
            <a:lvl1pPr marL="0" indent="0" algn="ctr">
              <a:buNone/>
              <a:defRPr sz="2800" b="1">
                <a:solidFill>
                  <a:schemeClr val="bg1"/>
                </a:solidFill>
              </a:defRPr>
            </a:lvl1pPr>
          </a:lstStyle>
          <a:p>
            <a:pPr lvl="0"/>
            <a:r>
              <a:rPr lang="en-US" altLang="zh-CN" dirty="0"/>
              <a:t>01</a:t>
            </a:r>
            <a:endParaRPr lang="zh-CN" altLang="en-US" dirty="0"/>
          </a:p>
        </p:txBody>
      </p:sp>
      <p:sp>
        <p:nvSpPr>
          <p:cNvPr id="6" name="文本占位符 5"/>
          <p:cNvSpPr>
            <a:spLocks noGrp="1"/>
          </p:cNvSpPr>
          <p:nvPr>
            <p:ph type="body" sz="quarter" idx="11"/>
          </p:nvPr>
        </p:nvSpPr>
        <p:spPr>
          <a:xfrm>
            <a:off x="1879599" y="212727"/>
            <a:ext cx="4741333" cy="427037"/>
          </a:xfrm>
          <a:prstGeom prst="rect">
            <a:avLst/>
          </a:prstGeom>
          <a:noFill/>
        </p:spPr>
        <p:txBody>
          <a:bodyPr/>
          <a:lstStyle>
            <a:lvl1pPr marL="0" indent="0" algn="l">
              <a:buNone/>
              <a:defRPr sz="2800" b="1">
                <a:solidFill>
                  <a:schemeClr val="tx1"/>
                </a:solidFill>
              </a:defRPr>
            </a:lvl1pPr>
          </a:lstStyle>
          <a:p>
            <a:pPr lvl="0"/>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_3">
    <p:bg>
      <p:bgPr>
        <a:solidFill>
          <a:schemeClr val="accent1"/>
        </a:solidFill>
        <a:effectLst/>
      </p:bgPr>
    </p:bg>
    <p:spTree>
      <p:nvGrpSpPr>
        <p:cNvPr id="1" name=""/>
        <p:cNvGrpSpPr/>
        <p:nvPr/>
      </p:nvGrpSpPr>
      <p:grpSpPr>
        <a:xfrm>
          <a:off x="0" y="0"/>
          <a:ext cx="0" cy="0"/>
          <a:chOff x="0" y="0"/>
          <a:chExt cx="0" cy="0"/>
        </a:xfrm>
      </p:grpSpPr>
      <p:sp>
        <p:nvSpPr>
          <p:cNvPr id="3" name="矩形 2"/>
          <p:cNvSpPr/>
          <p:nvPr userDrawn="1"/>
        </p:nvSpPr>
        <p:spPr>
          <a:xfrm>
            <a:off x="812800" y="0"/>
            <a:ext cx="1066800" cy="88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rot="5400000">
            <a:off x="5854700" y="520700"/>
            <a:ext cx="457200" cy="1221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5"/>
          <p:cNvSpPr>
            <a:spLocks noGrp="1"/>
          </p:cNvSpPr>
          <p:nvPr>
            <p:ph type="body" sz="quarter" idx="10" hasCustomPrompt="1"/>
          </p:nvPr>
        </p:nvSpPr>
        <p:spPr>
          <a:xfrm>
            <a:off x="812800" y="212727"/>
            <a:ext cx="1066800" cy="427037"/>
          </a:xfrm>
          <a:prstGeom prst="rect">
            <a:avLst/>
          </a:prstGeom>
          <a:noFill/>
        </p:spPr>
        <p:txBody>
          <a:bodyPr/>
          <a:lstStyle>
            <a:lvl1pPr marL="0" indent="0" algn="ctr">
              <a:buNone/>
              <a:defRPr sz="2800" b="1">
                <a:solidFill>
                  <a:schemeClr val="bg1"/>
                </a:solidFill>
              </a:defRPr>
            </a:lvl1pPr>
          </a:lstStyle>
          <a:p>
            <a:pPr lvl="0"/>
            <a:r>
              <a:rPr lang="en-US" altLang="zh-CN" dirty="0"/>
              <a:t>01</a:t>
            </a:r>
            <a:endParaRPr lang="zh-CN" altLang="en-US" dirty="0"/>
          </a:p>
        </p:txBody>
      </p:sp>
      <p:sp>
        <p:nvSpPr>
          <p:cNvPr id="6" name="文本占位符 5"/>
          <p:cNvSpPr>
            <a:spLocks noGrp="1"/>
          </p:cNvSpPr>
          <p:nvPr>
            <p:ph type="body" sz="quarter" idx="11"/>
          </p:nvPr>
        </p:nvSpPr>
        <p:spPr>
          <a:xfrm>
            <a:off x="1879599" y="212727"/>
            <a:ext cx="4741333" cy="427037"/>
          </a:xfrm>
          <a:prstGeom prst="rect">
            <a:avLst/>
          </a:prstGeom>
          <a:noFill/>
        </p:spPr>
        <p:txBody>
          <a:bodyPr/>
          <a:lstStyle>
            <a:lvl1pPr marL="0" indent="0" algn="l">
              <a:buNone/>
              <a:defRPr sz="2800" b="1">
                <a:solidFill>
                  <a:schemeClr val="bg1"/>
                </a:solidFill>
              </a:defRPr>
            </a:lvl1pPr>
          </a:lstStyle>
          <a:p>
            <a:pPr lvl="0"/>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_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812800" y="0"/>
            <a:ext cx="1066800" cy="88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rot="5400000">
            <a:off x="5854700" y="520700"/>
            <a:ext cx="457200" cy="1221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5"/>
          <p:cNvSpPr>
            <a:spLocks noGrp="1"/>
          </p:cNvSpPr>
          <p:nvPr>
            <p:ph type="body" sz="quarter" idx="10" hasCustomPrompt="1"/>
          </p:nvPr>
        </p:nvSpPr>
        <p:spPr>
          <a:xfrm>
            <a:off x="812800" y="212727"/>
            <a:ext cx="1066800" cy="427037"/>
          </a:xfrm>
          <a:prstGeom prst="rect">
            <a:avLst/>
          </a:prstGeom>
          <a:noFill/>
        </p:spPr>
        <p:txBody>
          <a:bodyPr/>
          <a:lstStyle>
            <a:lvl1pPr marL="0" indent="0" algn="ctr">
              <a:buNone/>
              <a:defRPr sz="2800" b="1">
                <a:solidFill>
                  <a:schemeClr val="bg1"/>
                </a:solidFill>
              </a:defRPr>
            </a:lvl1pPr>
          </a:lstStyle>
          <a:p>
            <a:pPr lvl="0"/>
            <a:r>
              <a:rPr lang="en-US" altLang="zh-CN" dirty="0"/>
              <a:t>01</a:t>
            </a:r>
            <a:endParaRPr lang="zh-CN" altLang="en-US" dirty="0"/>
          </a:p>
        </p:txBody>
      </p:sp>
      <p:sp>
        <p:nvSpPr>
          <p:cNvPr id="6" name="文本占位符 5"/>
          <p:cNvSpPr>
            <a:spLocks noGrp="1"/>
          </p:cNvSpPr>
          <p:nvPr>
            <p:ph type="body" sz="quarter" idx="11"/>
          </p:nvPr>
        </p:nvSpPr>
        <p:spPr>
          <a:xfrm>
            <a:off x="1879599" y="212727"/>
            <a:ext cx="4741333" cy="427037"/>
          </a:xfrm>
          <a:prstGeom prst="rect">
            <a:avLst/>
          </a:prstGeom>
          <a:noFill/>
        </p:spPr>
        <p:txBody>
          <a:bodyPr/>
          <a:lstStyle>
            <a:lvl1pPr marL="0" indent="0" algn="l">
              <a:buNone/>
              <a:defRPr sz="2800" b="1">
                <a:solidFill>
                  <a:schemeClr val="bg1"/>
                </a:solidFill>
              </a:defRPr>
            </a:lvl1pPr>
          </a:lstStyle>
          <a:p>
            <a:pPr lvl="0"/>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chart" Target="../charts/chart1.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chart" Target="../charts/char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microsoft.com/office/2007/relationships/hdphoto" Target="../media/hdphoto1.wdp"/><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hdphoto" Target="../media/hdphoto1.wdp"/><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 Id="rId3" Type="http://schemas.openxmlformats.org/officeDocument/2006/relationships/hyperlink" Target="&#22812;&#24635;&#20250;\index.html" TargetMode="External"/><Relationship Id="rId2" Type="http://schemas.openxmlformats.org/officeDocument/2006/relationships/hyperlink" Target="&#36718;&#25773;&#22270;\index.html" TargetMode="External"/><Relationship Id="rId1" Type="http://schemas.openxmlformats.org/officeDocument/2006/relationships/hyperlink" Target="&#22899;&#35013;%20&#24352;&#23425;&#20048;\nvzhuang.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jpeg"/><Relationship Id="rId3" Type="http://schemas.openxmlformats.org/officeDocument/2006/relationships/image" Target="../media/image8.GIF"/><Relationship Id="rId2" Type="http://schemas.openxmlformats.org/officeDocument/2006/relationships/hyperlink" Target="&#22899;&#35013;%20&#24352;&#23425;&#20048;\nvzhuang.html" TargetMode="External"/><Relationship Id="rId1" Type="http://schemas.openxmlformats.org/officeDocument/2006/relationships/hyperlink" Target="&#22899;&#35013;%20&#24352;&#23425;&#20048;" TargetMode="Externa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4.jpeg"/><Relationship Id="rId3" Type="http://schemas.openxmlformats.org/officeDocument/2006/relationships/image" Target="../media/image13.GIF"/><Relationship Id="rId2" Type="http://schemas.openxmlformats.org/officeDocument/2006/relationships/image" Target="../media/image12.png"/><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jpeg"/><Relationship Id="rId1" Type="http://schemas.openxmlformats.org/officeDocument/2006/relationships/image" Target="../media/image1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pPr marL="0" indent="0">
              <a:buNone/>
            </a:pPr>
            <a:r>
              <a:rPr lang="zh-CN" altLang="en-US" dirty="0"/>
              <a:t>期末总结</a:t>
            </a:r>
            <a:endParaRPr lang="zh-CN" altLang="en-US" dirty="0"/>
          </a:p>
          <a:p>
            <a:pPr marL="0" indent="0">
              <a:buNone/>
            </a:pPr>
            <a:r>
              <a:rPr lang="zh-CN" altLang="en-US" dirty="0"/>
              <a:t>答辩</a:t>
            </a:r>
            <a:endParaRPr lang="zh-CN" altLang="en-US" dirty="0"/>
          </a:p>
          <a:p>
            <a:pPr marL="0" indent="0">
              <a:buNone/>
            </a:pPr>
            <a:endParaRPr lang="zh-CN" altLang="en-US" dirty="0"/>
          </a:p>
        </p:txBody>
      </p:sp>
      <p:sp>
        <p:nvSpPr>
          <p:cNvPr id="4" name="文本占位符 3"/>
          <p:cNvSpPr>
            <a:spLocks noGrp="1"/>
          </p:cNvSpPr>
          <p:nvPr>
            <p:ph type="body" sz="quarter" idx="13"/>
          </p:nvPr>
        </p:nvSpPr>
        <p:spPr>
          <a:xfrm>
            <a:off x="3638550" y="5055235"/>
            <a:ext cx="5734050" cy="541655"/>
          </a:xfrm>
        </p:spPr>
        <p:txBody>
          <a:bodyPr/>
          <a:lstStyle/>
          <a:p>
            <a:pPr algn="ctr"/>
            <a:r>
              <a:rPr lang="en-US" altLang="zh-CN" dirty="0">
                <a:sym typeface="+mn-lt"/>
              </a:rPr>
              <a:t>  </a:t>
            </a:r>
            <a:r>
              <a:rPr lang="zh-CN" altLang="en-US" sz="2800" dirty="0">
                <a:sym typeface="+mn-lt"/>
              </a:rPr>
              <a:t>报告人：张宁乐</a:t>
            </a:r>
            <a:endParaRPr lang="zh-CN" altLang="en-US" sz="2800" dirty="0">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a:t>
            </a:r>
            <a:endParaRPr lang="en-US" altLang="zh-CN" dirty="0"/>
          </a:p>
        </p:txBody>
      </p:sp>
      <p:sp>
        <p:nvSpPr>
          <p:cNvPr id="3" name="文本占位符 2"/>
          <p:cNvSpPr>
            <a:spLocks noGrp="1"/>
          </p:cNvSpPr>
          <p:nvPr>
            <p:ph type="body" sz="quarter" idx="11"/>
          </p:nvPr>
        </p:nvSpPr>
        <p:spPr>
          <a:xfrm>
            <a:off x="1879599" y="212727"/>
            <a:ext cx="4741333" cy="427037"/>
          </a:xfrm>
        </p:spPr>
        <p:txBody>
          <a:bodyPr/>
          <a:lstStyle/>
          <a:p>
            <a:r>
              <a:rPr lang="zh-CN" altLang="en-US" dirty="0"/>
              <a:t>期末总结</a:t>
            </a:r>
            <a:endParaRPr lang="zh-CN" altLang="en-US" dirty="0"/>
          </a:p>
        </p:txBody>
      </p:sp>
      <p:sp>
        <p:nvSpPr>
          <p:cNvPr id="4" name="矩形 3"/>
          <p:cNvSpPr/>
          <p:nvPr/>
        </p:nvSpPr>
        <p:spPr>
          <a:xfrm>
            <a:off x="1436873" y="1368622"/>
            <a:ext cx="1744980" cy="483235"/>
          </a:xfrm>
          <a:prstGeom prst="rect">
            <a:avLst/>
          </a:prstGeom>
        </p:spPr>
        <p:txBody>
          <a:bodyPr wrap="none">
            <a:spAutoFit/>
          </a:bodyPr>
          <a:lstStyle/>
          <a:p>
            <a:pPr marL="342900" indent="-342900" algn="ctr">
              <a:buFont typeface="Wingdings" panose="05000000000000000000" pitchFamily="2" charset="2"/>
              <a:buChar char="p"/>
            </a:pPr>
            <a:r>
              <a:rPr lang="zh-CN" altLang="en-US" sz="2400" b="1" dirty="0">
                <a:solidFill>
                  <a:schemeClr val="accent2"/>
                </a:solidFill>
                <a:cs typeface="+mn-ea"/>
                <a:sym typeface="+mn-lt"/>
              </a:rPr>
              <a:t>学习总结</a:t>
            </a:r>
            <a:endParaRPr lang="zh-CN" altLang="en-US" sz="2400" b="1" dirty="0">
              <a:solidFill>
                <a:schemeClr val="accent2"/>
              </a:solidFill>
              <a:cs typeface="+mn-ea"/>
              <a:sym typeface="+mn-lt"/>
            </a:endParaRPr>
          </a:p>
        </p:txBody>
      </p:sp>
      <p:sp>
        <p:nvSpPr>
          <p:cNvPr id="6" name="矩形 5"/>
          <p:cNvSpPr/>
          <p:nvPr/>
        </p:nvSpPr>
        <p:spPr>
          <a:xfrm>
            <a:off x="812800" y="1727722"/>
            <a:ext cx="10659533" cy="1280160"/>
          </a:xfrm>
          <a:prstGeom prst="rect">
            <a:avLst/>
          </a:prstGeom>
        </p:spPr>
        <p:txBody>
          <a:bodyPr wrap="square">
            <a:spAutoFit/>
          </a:bodyPr>
          <a:lstStyle/>
          <a:p>
            <a:pPr defTabSz="608965">
              <a:lnSpc>
                <a:spcPct val="130000"/>
              </a:lnSpc>
            </a:pPr>
            <a:r>
              <a:rPr lang="zh-CN" altLang="en-US" sz="2000" dirty="0">
                <a:cs typeface="+mn-ea"/>
                <a:sym typeface="+mn-lt"/>
              </a:rPr>
              <a:t>这学期从</a:t>
            </a:r>
            <a:r>
              <a:rPr lang="en-US" altLang="zh-CN" sz="2000" dirty="0">
                <a:cs typeface="+mn-ea"/>
                <a:sym typeface="+mn-lt"/>
              </a:rPr>
              <a:t>html</a:t>
            </a:r>
            <a:r>
              <a:rPr lang="zh-CN" altLang="en-US" sz="2000" dirty="0">
                <a:cs typeface="+mn-ea"/>
                <a:sym typeface="+mn-lt"/>
              </a:rPr>
              <a:t>到学会</a:t>
            </a:r>
            <a:r>
              <a:rPr lang="en-US" altLang="zh-CN" sz="2000" dirty="0">
                <a:cs typeface="+mn-ea"/>
                <a:sym typeface="+mn-lt"/>
              </a:rPr>
              <a:t>div+css</a:t>
            </a:r>
            <a:r>
              <a:rPr lang="zh-CN" altLang="en-US" sz="2000" dirty="0">
                <a:cs typeface="+mn-ea"/>
                <a:sym typeface="+mn-lt"/>
              </a:rPr>
              <a:t>网页布局和元素样式</a:t>
            </a:r>
            <a:r>
              <a:rPr lang="en-US" altLang="zh-CN" sz="2000" dirty="0">
                <a:cs typeface="+mn-ea"/>
                <a:sym typeface="+mn-lt"/>
              </a:rPr>
              <a:t>,</a:t>
            </a:r>
            <a:r>
              <a:rPr lang="zh-CN" altLang="en-US" sz="2000" dirty="0">
                <a:cs typeface="+mn-ea"/>
                <a:sym typeface="+mn-lt"/>
              </a:rPr>
              <a:t>在就是</a:t>
            </a:r>
            <a:r>
              <a:rPr lang="en-US" altLang="zh-CN" sz="2000" dirty="0">
                <a:cs typeface="+mn-ea"/>
                <a:sym typeface="+mn-lt"/>
              </a:rPr>
              <a:t>ps</a:t>
            </a:r>
            <a:r>
              <a:rPr lang="zh-CN" altLang="en-US" sz="2000" dirty="0">
                <a:cs typeface="+mn-ea"/>
                <a:sym typeface="+mn-lt"/>
              </a:rPr>
              <a:t>的学习修图作图，抠图，再到</a:t>
            </a:r>
            <a:r>
              <a:rPr lang="en-US" altLang="zh-CN" sz="2000" dirty="0">
                <a:cs typeface="+mn-ea"/>
                <a:sym typeface="+mn-lt"/>
              </a:rPr>
              <a:t>JavaScript</a:t>
            </a:r>
            <a:r>
              <a:rPr lang="zh-CN" altLang="en-US" sz="2000" dirty="0">
                <a:cs typeface="+mn-ea"/>
                <a:sym typeface="+mn-lt"/>
              </a:rPr>
              <a:t>网页特效的学习，我才发现原来一开始觉得多么难得东西在反复琢磨和学习研究后都会对它产生新的认识。</a:t>
            </a:r>
            <a:endParaRPr lang="zh-CN" altLang="en-US" sz="2000" dirty="0">
              <a:cs typeface="+mn-ea"/>
              <a:sym typeface="+mn-lt"/>
            </a:endParaRPr>
          </a:p>
        </p:txBody>
      </p:sp>
      <p:grpSp>
        <p:nvGrpSpPr>
          <p:cNvPr id="24" name="组合 23"/>
          <p:cNvGrpSpPr/>
          <p:nvPr/>
        </p:nvGrpSpPr>
        <p:grpSpPr>
          <a:xfrm>
            <a:off x="1008379" y="3752757"/>
            <a:ext cx="4415156" cy="459251"/>
            <a:chOff x="-554232" y="3096502"/>
            <a:chExt cx="3759958" cy="367206"/>
          </a:xfrm>
        </p:grpSpPr>
        <p:sp>
          <p:nvSpPr>
            <p:cNvPr id="19" name="矩形 18"/>
            <p:cNvSpPr/>
            <p:nvPr/>
          </p:nvSpPr>
          <p:spPr>
            <a:xfrm>
              <a:off x="1675376" y="3096502"/>
              <a:ext cx="1530350" cy="367089"/>
            </a:xfrm>
            <a:prstGeom prst="rect">
              <a:avLst/>
            </a:prstGeom>
          </p:spPr>
          <p:txBody>
            <a:bodyPr wrap="square">
              <a:spAutoFit/>
            </a:bodyPr>
            <a:lstStyle/>
            <a:p>
              <a:pPr algn="ctr"/>
              <a:r>
                <a:rPr lang="en-US" sz="2400" b="1" dirty="0">
                  <a:solidFill>
                    <a:schemeClr val="accent2"/>
                  </a:solidFill>
                  <a:cs typeface="+mn-ea"/>
                  <a:sym typeface="+mn-lt"/>
                </a:rPr>
                <a:t>div+css</a:t>
              </a:r>
              <a:endParaRPr lang="en-US" sz="2400" b="1" dirty="0">
                <a:solidFill>
                  <a:schemeClr val="accent2"/>
                </a:solidFill>
                <a:cs typeface="+mn-ea"/>
                <a:sym typeface="+mn-lt"/>
              </a:endParaRPr>
            </a:p>
          </p:txBody>
        </p:sp>
        <p:sp>
          <p:nvSpPr>
            <p:cNvPr id="10" name="矩形 9"/>
            <p:cNvSpPr/>
            <p:nvPr/>
          </p:nvSpPr>
          <p:spPr>
            <a:xfrm>
              <a:off x="-554232" y="3096619"/>
              <a:ext cx="1254760" cy="367089"/>
            </a:xfrm>
            <a:prstGeom prst="rect">
              <a:avLst/>
            </a:prstGeom>
          </p:spPr>
          <p:txBody>
            <a:bodyPr wrap="square">
              <a:spAutoFit/>
            </a:bodyPr>
            <a:p>
              <a:pPr algn="ctr"/>
              <a:r>
                <a:rPr lang="en-US" altLang="zh-CN" sz="2400" b="1" dirty="0">
                  <a:solidFill>
                    <a:schemeClr val="accent2"/>
                  </a:solidFill>
                  <a:cs typeface="+mn-ea"/>
                  <a:sym typeface="+mn-lt"/>
                </a:rPr>
                <a:t>html</a:t>
              </a:r>
              <a:endParaRPr lang="en-US" altLang="zh-CN" sz="2400" b="1" dirty="0">
                <a:solidFill>
                  <a:schemeClr val="accent2"/>
                </a:solidFill>
                <a:cs typeface="+mn-ea"/>
                <a:sym typeface="+mn-lt"/>
              </a:endParaRPr>
            </a:p>
          </p:txBody>
        </p:sp>
      </p:grpSp>
      <p:sp>
        <p:nvSpPr>
          <p:cNvPr id="21" name="矩形 20"/>
          <p:cNvSpPr/>
          <p:nvPr/>
        </p:nvSpPr>
        <p:spPr>
          <a:xfrm>
            <a:off x="6995160" y="3729652"/>
            <a:ext cx="754380" cy="459105"/>
          </a:xfrm>
          <a:prstGeom prst="rect">
            <a:avLst/>
          </a:prstGeom>
        </p:spPr>
        <p:txBody>
          <a:bodyPr wrap="square">
            <a:spAutoFit/>
          </a:bodyPr>
          <a:lstStyle/>
          <a:p>
            <a:pPr algn="ctr"/>
            <a:r>
              <a:rPr lang="en-US" altLang="zh-CN" sz="2400" b="1" dirty="0">
                <a:solidFill>
                  <a:schemeClr val="accent2"/>
                </a:solidFill>
                <a:cs typeface="+mn-ea"/>
                <a:sym typeface="+mn-lt"/>
              </a:rPr>
              <a:t>PS</a:t>
            </a:r>
            <a:endParaRPr lang="en-US" altLang="zh-CN" sz="2400" b="1" dirty="0">
              <a:solidFill>
                <a:schemeClr val="accent2"/>
              </a:solidFill>
              <a:cs typeface="+mn-ea"/>
              <a:sym typeface="+mn-lt"/>
            </a:endParaRPr>
          </a:p>
        </p:txBody>
      </p:sp>
      <p:sp>
        <p:nvSpPr>
          <p:cNvPr id="22" name="矩形 21"/>
          <p:cNvSpPr/>
          <p:nvPr/>
        </p:nvSpPr>
        <p:spPr>
          <a:xfrm>
            <a:off x="9585960" y="3729652"/>
            <a:ext cx="1652905" cy="459105"/>
          </a:xfrm>
          <a:prstGeom prst="rect">
            <a:avLst/>
          </a:prstGeom>
        </p:spPr>
        <p:txBody>
          <a:bodyPr wrap="none">
            <a:spAutoFit/>
          </a:bodyPr>
          <a:lstStyle/>
          <a:p>
            <a:pPr algn="ctr"/>
            <a:r>
              <a:rPr lang="en-US" altLang="zh-CN" sz="2400" b="1" dirty="0">
                <a:solidFill>
                  <a:schemeClr val="accent2"/>
                </a:solidFill>
                <a:cs typeface="+mn-ea"/>
                <a:sym typeface="+mn-lt"/>
              </a:rPr>
              <a:t>javaScript</a:t>
            </a:r>
            <a:endParaRPr lang="zh-CN" altLang="en-US" sz="2400" b="1" dirty="0">
              <a:solidFill>
                <a:schemeClr val="accent2"/>
              </a:solidFill>
              <a:cs typeface="+mn-ea"/>
              <a:sym typeface="+mn-lt"/>
            </a:endParaRPr>
          </a:p>
        </p:txBody>
      </p:sp>
      <p:sp>
        <p:nvSpPr>
          <p:cNvPr id="7" name="文本框 6"/>
          <p:cNvSpPr txBox="1"/>
          <p:nvPr/>
        </p:nvSpPr>
        <p:spPr>
          <a:xfrm>
            <a:off x="3626485" y="4806315"/>
            <a:ext cx="2341245" cy="1200150"/>
          </a:xfrm>
          <a:prstGeom prst="rect">
            <a:avLst/>
          </a:prstGeom>
          <a:noFill/>
        </p:spPr>
        <p:txBody>
          <a:bodyPr wrap="square" rtlCol="0">
            <a:spAutoFit/>
          </a:bodyPr>
          <a:p>
            <a:pPr>
              <a:lnSpc>
                <a:spcPct val="130000"/>
              </a:lnSpc>
              <a:spcBef>
                <a:spcPts val="600"/>
              </a:spcBef>
            </a:pPr>
            <a:r>
              <a:rPr lang="zh-CN" altLang="zh-CN" sz="2800" kern="0" dirty="0">
                <a:latin typeface="微软雅黑" panose="020B0503020204020204" pitchFamily="34" charset="-122"/>
                <a:ea typeface="微软雅黑" panose="020B0503020204020204" pitchFamily="34" charset="-122"/>
                <a:cs typeface="+mn-ea"/>
                <a:sym typeface="+mn-lt"/>
              </a:rPr>
              <a:t>网页的布局和样式</a:t>
            </a:r>
            <a:endParaRPr lang="zh-CN" altLang="zh-CN" sz="2800" kern="0" dirty="0">
              <a:latin typeface="微软雅黑" panose="020B0503020204020204" pitchFamily="34" charset="-122"/>
              <a:ea typeface="微软雅黑" panose="020B0503020204020204" pitchFamily="34" charset="-122"/>
              <a:cs typeface="+mn-ea"/>
              <a:sym typeface="+mn-lt"/>
            </a:endParaRPr>
          </a:p>
        </p:txBody>
      </p:sp>
      <p:sp>
        <p:nvSpPr>
          <p:cNvPr id="11" name="文本框 10"/>
          <p:cNvSpPr txBox="1"/>
          <p:nvPr/>
        </p:nvSpPr>
        <p:spPr>
          <a:xfrm>
            <a:off x="6309995" y="4805680"/>
            <a:ext cx="2291715" cy="1041400"/>
          </a:xfrm>
          <a:prstGeom prst="rect">
            <a:avLst/>
          </a:prstGeom>
          <a:noFill/>
        </p:spPr>
        <p:txBody>
          <a:bodyPr wrap="square" rtlCol="0">
            <a:spAutoFit/>
          </a:bodyPr>
          <a:p>
            <a:pPr>
              <a:lnSpc>
                <a:spcPct val="130000"/>
              </a:lnSpc>
              <a:spcBef>
                <a:spcPts val="600"/>
              </a:spcBef>
            </a:pPr>
            <a:r>
              <a:rPr lang="zh-CN" altLang="en-US" sz="2400" kern="0" dirty="0">
                <a:latin typeface="微软雅黑" panose="020B0503020204020204" pitchFamily="34" charset="-122"/>
                <a:ea typeface="微软雅黑" panose="020B0503020204020204" pitchFamily="34" charset="-122"/>
                <a:cs typeface="+mn-ea"/>
                <a:sym typeface="+mn-lt"/>
              </a:rPr>
              <a:t>从做按钮到作图</a:t>
            </a:r>
            <a:endParaRPr lang="zh-CN" altLang="en-US" sz="2400" kern="0" dirty="0">
              <a:latin typeface="微软雅黑" panose="020B0503020204020204" pitchFamily="34" charset="-122"/>
              <a:ea typeface="微软雅黑" panose="020B0503020204020204" pitchFamily="34" charset="-122"/>
              <a:cs typeface="+mn-ea"/>
              <a:sym typeface="+mn-lt"/>
            </a:endParaRPr>
          </a:p>
        </p:txBody>
      </p:sp>
      <p:sp>
        <p:nvSpPr>
          <p:cNvPr id="20" name="文本框 19"/>
          <p:cNvSpPr txBox="1"/>
          <p:nvPr/>
        </p:nvSpPr>
        <p:spPr>
          <a:xfrm>
            <a:off x="812800" y="4805680"/>
            <a:ext cx="1706880" cy="566420"/>
          </a:xfrm>
          <a:prstGeom prst="rect">
            <a:avLst/>
          </a:prstGeom>
          <a:noFill/>
        </p:spPr>
        <p:txBody>
          <a:bodyPr wrap="none" rtlCol="0">
            <a:spAutoFit/>
          </a:bodyPr>
          <a:p>
            <a:pPr>
              <a:lnSpc>
                <a:spcPct val="130000"/>
              </a:lnSpc>
              <a:spcBef>
                <a:spcPts val="600"/>
              </a:spcBef>
            </a:pPr>
            <a:r>
              <a:rPr lang="zh-CN" altLang="en-US" sz="2400" kern="0" dirty="0">
                <a:latin typeface="微软雅黑" panose="020B0503020204020204" pitchFamily="34" charset="-122"/>
                <a:ea typeface="微软雅黑" panose="020B0503020204020204" pitchFamily="34" charset="-122"/>
                <a:cs typeface="+mn-ea"/>
                <a:sym typeface="+mn-lt"/>
              </a:rPr>
              <a:t>网页的基础</a:t>
            </a:r>
            <a:endParaRPr lang="zh-CN" altLang="en-US" sz="2400" kern="0" dirty="0">
              <a:latin typeface="微软雅黑" panose="020B0503020204020204" pitchFamily="34" charset="-122"/>
              <a:ea typeface="微软雅黑" panose="020B0503020204020204" pitchFamily="34" charset="-122"/>
              <a:cs typeface="+mn-ea"/>
              <a:sym typeface="+mn-lt"/>
            </a:endParaRPr>
          </a:p>
        </p:txBody>
      </p:sp>
      <p:sp>
        <p:nvSpPr>
          <p:cNvPr id="29" name="文本框 28"/>
          <p:cNvSpPr txBox="1"/>
          <p:nvPr/>
        </p:nvSpPr>
        <p:spPr>
          <a:xfrm>
            <a:off x="9064625" y="4681855"/>
            <a:ext cx="2694940" cy="1668780"/>
          </a:xfrm>
          <a:prstGeom prst="rect">
            <a:avLst/>
          </a:prstGeom>
          <a:noFill/>
        </p:spPr>
        <p:txBody>
          <a:bodyPr wrap="none" rtlCol="0">
            <a:spAutoFit/>
          </a:bodyPr>
          <a:p>
            <a:pPr>
              <a:lnSpc>
                <a:spcPct val="130000"/>
              </a:lnSpc>
              <a:spcBef>
                <a:spcPts val="600"/>
              </a:spcBef>
            </a:pPr>
            <a:r>
              <a:rPr lang="zh-CN" altLang="en-US" sz="2400" kern="0" dirty="0">
                <a:latin typeface="微软雅黑" panose="020B0503020204020204" pitchFamily="34" charset="-122"/>
                <a:ea typeface="微软雅黑" panose="020B0503020204020204" pitchFamily="34" charset="-122"/>
                <a:cs typeface="+mn-ea"/>
                <a:sym typeface="+mn-lt"/>
              </a:rPr>
              <a:t>网页特效</a:t>
            </a:r>
            <a:r>
              <a:rPr lang="en-US" altLang="zh-CN" sz="2400" kern="0" dirty="0">
                <a:latin typeface="微软雅黑" panose="020B0503020204020204" pitchFamily="34" charset="-122"/>
                <a:ea typeface="微软雅黑" panose="020B0503020204020204" pitchFamily="34" charset="-122"/>
                <a:cs typeface="+mn-ea"/>
                <a:sym typeface="+mn-lt"/>
              </a:rPr>
              <a:t>.</a:t>
            </a:r>
            <a:r>
              <a:rPr lang="zh-CN" altLang="en-US" sz="2400" kern="0" dirty="0">
                <a:latin typeface="微软雅黑" panose="020B0503020204020204" pitchFamily="34" charset="-122"/>
                <a:ea typeface="微软雅黑" panose="020B0503020204020204" pitchFamily="34" charset="-122"/>
                <a:cs typeface="+mn-ea"/>
                <a:sym typeface="+mn-lt"/>
              </a:rPr>
              <a:t>如轮播图</a:t>
            </a:r>
            <a:endParaRPr lang="zh-CN" altLang="en-US" sz="2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2400" kern="0" dirty="0">
                <a:latin typeface="微软雅黑" panose="020B0503020204020204" pitchFamily="34" charset="-122"/>
                <a:ea typeface="微软雅黑" panose="020B0503020204020204" pitchFamily="34" charset="-122"/>
                <a:cs typeface="+mn-ea"/>
                <a:sym typeface="+mn-lt"/>
              </a:rPr>
              <a:t>浮动广告</a:t>
            </a:r>
            <a:r>
              <a:rPr lang="en-US" altLang="zh-CN" sz="2400" kern="0" dirty="0">
                <a:latin typeface="微软雅黑" panose="020B0503020204020204" pitchFamily="34" charset="-122"/>
                <a:ea typeface="微软雅黑" panose="020B0503020204020204" pitchFamily="34" charset="-122"/>
                <a:cs typeface="+mn-ea"/>
                <a:sym typeface="+mn-lt"/>
              </a:rPr>
              <a:t>.</a:t>
            </a:r>
            <a:r>
              <a:rPr lang="zh-CN" altLang="en-US" sz="2400" kern="0" dirty="0">
                <a:latin typeface="微软雅黑" panose="020B0503020204020204" pitchFamily="34" charset="-122"/>
                <a:ea typeface="微软雅黑" panose="020B0503020204020204" pitchFamily="34" charset="-122"/>
                <a:cs typeface="+mn-ea"/>
                <a:sym typeface="+mn-lt"/>
              </a:rPr>
              <a:t>表单验证</a:t>
            </a:r>
            <a:endParaRPr lang="zh-CN" altLang="en-US" sz="2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2400" kern="0" dirty="0">
                <a:latin typeface="微软雅黑" panose="020B0503020204020204" pitchFamily="34" charset="-122"/>
                <a:ea typeface="微软雅黑" panose="020B0503020204020204" pitchFamily="34" charset="-122"/>
                <a:cs typeface="+mn-ea"/>
                <a:sym typeface="+mn-lt"/>
              </a:rPr>
              <a:t>等等.</a:t>
            </a:r>
            <a:r>
              <a:rPr lang="en-US" altLang="zh-CN" sz="2400" kern="0" dirty="0">
                <a:latin typeface="微软雅黑" panose="020B0503020204020204" pitchFamily="34" charset="-122"/>
                <a:ea typeface="微软雅黑" panose="020B0503020204020204" pitchFamily="34" charset="-122"/>
                <a:cs typeface="+mn-ea"/>
                <a:sym typeface="+mn-lt"/>
              </a:rPr>
              <a:t>.</a:t>
            </a:r>
            <a:endParaRPr lang="en-US" altLang="zh-CN" sz="2400" kern="0" dirty="0">
              <a:latin typeface="微软雅黑" panose="020B0503020204020204" pitchFamily="34" charset="-122"/>
              <a:ea typeface="微软雅黑" panose="020B0503020204020204" pitchFamily="34" charset="-122"/>
              <a:cs typeface="+mn-ea"/>
              <a:sym typeface="+mn-lt"/>
            </a:endParaRPr>
          </a:p>
        </p:txBody>
      </p:sp>
      <p:cxnSp>
        <p:nvCxnSpPr>
          <p:cNvPr id="23" name="直接箭头连接符 22"/>
          <p:cNvCxnSpPr/>
          <p:nvPr/>
        </p:nvCxnSpPr>
        <p:spPr>
          <a:xfrm flipV="1">
            <a:off x="5374005" y="3980815"/>
            <a:ext cx="1537335" cy="25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2256790" y="3978275"/>
            <a:ext cx="1537335" cy="25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8052435" y="3975735"/>
            <a:ext cx="136461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325880" y="3187065"/>
            <a:ext cx="1966595" cy="483235"/>
          </a:xfrm>
          <a:prstGeom prst="rect">
            <a:avLst/>
          </a:prstGeom>
          <a:noFill/>
        </p:spPr>
        <p:txBody>
          <a:bodyPr wrap="square" rtlCol="0" anchor="t">
            <a:spAutoFit/>
          </a:bodyPr>
          <a:p>
            <a:pPr marL="342900" indent="-342900" algn="ctr">
              <a:buFont typeface="Wingdings" panose="05000000000000000000" pitchFamily="2" charset="2"/>
              <a:buChar char="p"/>
            </a:pPr>
            <a:r>
              <a:rPr lang="zh-CN" altLang="en-US" sz="2400" b="1" dirty="0">
                <a:solidFill>
                  <a:schemeClr val="accent2"/>
                </a:solidFill>
                <a:cs typeface="+mn-ea"/>
                <a:sym typeface="+mn-lt"/>
              </a:rPr>
              <a:t>学习过程</a:t>
            </a:r>
            <a:endParaRPr lang="zh-CN" altLang="en-US" sz="2400" b="1" kern="0" dirty="0">
              <a:solidFill>
                <a:schemeClr val="accent2"/>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a:t>
            </a:r>
            <a:endParaRPr lang="en-US" altLang="zh-CN" dirty="0"/>
          </a:p>
        </p:txBody>
      </p:sp>
      <p:sp>
        <p:nvSpPr>
          <p:cNvPr id="3" name="文本占位符 2"/>
          <p:cNvSpPr>
            <a:spLocks noGrp="1"/>
          </p:cNvSpPr>
          <p:nvPr>
            <p:ph type="body" sz="quarter" idx="11"/>
          </p:nvPr>
        </p:nvSpPr>
        <p:spPr>
          <a:xfrm>
            <a:off x="1879599" y="212727"/>
            <a:ext cx="4741333" cy="427037"/>
          </a:xfrm>
        </p:spPr>
        <p:txBody>
          <a:bodyPr/>
          <a:lstStyle/>
          <a:p>
            <a:r>
              <a:rPr lang="zh-CN" altLang="en-US" dirty="0"/>
              <a:t>心得体会</a:t>
            </a:r>
            <a:endParaRPr lang="zh-CN" altLang="en-US" dirty="0"/>
          </a:p>
        </p:txBody>
      </p:sp>
      <p:sp>
        <p:nvSpPr>
          <p:cNvPr id="4" name="矩形 3"/>
          <p:cNvSpPr/>
          <p:nvPr/>
        </p:nvSpPr>
        <p:spPr>
          <a:xfrm>
            <a:off x="1375278" y="1112082"/>
            <a:ext cx="1744980" cy="483235"/>
          </a:xfrm>
          <a:prstGeom prst="rect">
            <a:avLst/>
          </a:prstGeom>
        </p:spPr>
        <p:txBody>
          <a:bodyPr wrap="none">
            <a:spAutoFit/>
          </a:bodyPr>
          <a:lstStyle/>
          <a:p>
            <a:pPr marL="342900" indent="-342900" algn="ctr">
              <a:buFont typeface="Wingdings" panose="05000000000000000000" pitchFamily="2" charset="2"/>
              <a:buChar char="p"/>
            </a:pPr>
            <a:r>
              <a:rPr lang="zh-CN" altLang="en-US" sz="2400" b="1" dirty="0">
                <a:solidFill>
                  <a:schemeClr val="accent2"/>
                </a:solidFill>
                <a:cs typeface="+mn-ea"/>
                <a:sym typeface="+mn-lt"/>
              </a:rPr>
              <a:t>心得体会</a:t>
            </a:r>
            <a:endParaRPr lang="zh-CN" altLang="en-US" sz="2400" b="1" dirty="0">
              <a:solidFill>
                <a:schemeClr val="accent2"/>
              </a:solidFill>
              <a:cs typeface="+mn-ea"/>
              <a:sym typeface="+mn-lt"/>
            </a:endParaRPr>
          </a:p>
        </p:txBody>
      </p:sp>
      <p:sp>
        <p:nvSpPr>
          <p:cNvPr id="6" name="矩形 5"/>
          <p:cNvSpPr/>
          <p:nvPr/>
        </p:nvSpPr>
        <p:spPr>
          <a:xfrm>
            <a:off x="812800" y="1727722"/>
            <a:ext cx="10659533" cy="4722495"/>
          </a:xfrm>
          <a:prstGeom prst="rect">
            <a:avLst/>
          </a:prstGeom>
        </p:spPr>
        <p:txBody>
          <a:bodyPr wrap="square">
            <a:spAutoFit/>
          </a:bodyPr>
          <a:lstStyle/>
          <a:p>
            <a:pPr defTabSz="608965">
              <a:lnSpc>
                <a:spcPct val="130000"/>
              </a:lnSpc>
            </a:pPr>
            <a:r>
              <a:rPr lang="zh-CN" altLang="en-US" dirty="0">
                <a:cs typeface="+mn-ea"/>
                <a:sym typeface="+mn-lt"/>
              </a:rPr>
              <a:t>从一开始学习接触网页的制作我就觉得它好神奇，只是一些标签的使用，一开始以为只用</a:t>
            </a:r>
            <a:r>
              <a:rPr lang="en-US" altLang="zh-CN" dirty="0">
                <a:cs typeface="+mn-ea"/>
                <a:sym typeface="+mn-lt"/>
              </a:rPr>
              <a:t>html</a:t>
            </a:r>
            <a:r>
              <a:rPr lang="zh-CN" altLang="en-US" dirty="0">
                <a:cs typeface="+mn-ea"/>
                <a:sym typeface="+mn-lt"/>
              </a:rPr>
              <a:t>就可以制作好网页了，然后就能在浏览器中显示了。后来学习了</a:t>
            </a:r>
            <a:r>
              <a:rPr lang="en-US" altLang="zh-CN" dirty="0">
                <a:cs typeface="+mn-ea"/>
                <a:sym typeface="+mn-lt"/>
              </a:rPr>
              <a:t>div+css</a:t>
            </a:r>
            <a:r>
              <a:rPr lang="zh-CN" altLang="en-US" dirty="0">
                <a:cs typeface="+mn-ea"/>
                <a:sym typeface="+mn-lt"/>
              </a:rPr>
              <a:t>才发现不是这样的。</a:t>
            </a:r>
            <a:endParaRPr lang="zh-CN" altLang="en-US" dirty="0">
              <a:cs typeface="+mn-ea"/>
              <a:sym typeface="+mn-lt"/>
            </a:endParaRPr>
          </a:p>
          <a:p>
            <a:pPr defTabSz="608965">
              <a:lnSpc>
                <a:spcPct val="130000"/>
              </a:lnSpc>
            </a:pPr>
            <a:r>
              <a:rPr lang="zh-CN" altLang="en-US" dirty="0">
                <a:cs typeface="+mn-ea"/>
                <a:sym typeface="+mn-lt"/>
              </a:rPr>
              <a:t>一开始学</a:t>
            </a:r>
            <a:r>
              <a:rPr lang="en-US" altLang="zh-CN" dirty="0">
                <a:cs typeface="+mn-ea"/>
                <a:sym typeface="+mn-lt"/>
              </a:rPr>
              <a:t>div</a:t>
            </a:r>
            <a:r>
              <a:rPr lang="zh-CN" altLang="en-US" dirty="0">
                <a:cs typeface="+mn-ea"/>
                <a:sym typeface="+mn-lt"/>
              </a:rPr>
              <a:t>当时就有点晕晕的感觉，觉得好难，听课有的时候听不懂的感觉，后来就是全靠挤来挤去然后勉强做出来的，然而这样导致的问题很多，比如最常见的换个屏幕分辨率就乱了的情况 。后来做的多了老师讲的盒子模型也渐渐的听懂了，现在基本不会出现这样的问题的。</a:t>
            </a:r>
            <a:endParaRPr lang="zh-CN" altLang="en-US" dirty="0">
              <a:cs typeface="+mn-ea"/>
              <a:sym typeface="+mn-lt"/>
            </a:endParaRPr>
          </a:p>
          <a:p>
            <a:pPr defTabSz="608965">
              <a:lnSpc>
                <a:spcPct val="130000"/>
              </a:lnSpc>
            </a:pPr>
            <a:r>
              <a:rPr lang="zh-CN" altLang="en-US" dirty="0">
                <a:cs typeface="+mn-ea"/>
                <a:sym typeface="+mn-lt"/>
              </a:rPr>
              <a:t>后来学习了</a:t>
            </a:r>
            <a:r>
              <a:rPr lang="en-US" altLang="zh-CN" dirty="0">
                <a:cs typeface="+mn-ea"/>
                <a:sym typeface="+mn-lt"/>
              </a:rPr>
              <a:t>ps</a:t>
            </a:r>
            <a:r>
              <a:rPr lang="zh-CN" altLang="en-US" dirty="0">
                <a:cs typeface="+mn-ea"/>
                <a:sym typeface="+mn-lt"/>
              </a:rPr>
              <a:t>作图</a:t>
            </a:r>
            <a:r>
              <a:rPr lang="en-US" altLang="zh-CN" dirty="0">
                <a:cs typeface="+mn-ea"/>
                <a:sym typeface="+mn-lt"/>
              </a:rPr>
              <a:t>.</a:t>
            </a:r>
            <a:r>
              <a:rPr lang="zh-CN" altLang="en-US" dirty="0">
                <a:cs typeface="+mn-ea"/>
                <a:sym typeface="+mn-lt"/>
              </a:rPr>
              <a:t>修图</a:t>
            </a:r>
            <a:r>
              <a:rPr lang="en-US" altLang="zh-CN" dirty="0">
                <a:cs typeface="+mn-ea"/>
                <a:sym typeface="+mn-lt"/>
              </a:rPr>
              <a:t>.</a:t>
            </a:r>
            <a:r>
              <a:rPr lang="zh-CN" altLang="en-US" dirty="0">
                <a:cs typeface="+mn-ea"/>
                <a:sym typeface="+mn-lt"/>
              </a:rPr>
              <a:t>抠图</a:t>
            </a:r>
            <a:r>
              <a:rPr lang="en-US" altLang="zh-CN" dirty="0">
                <a:cs typeface="+mn-ea"/>
                <a:sym typeface="+mn-lt"/>
              </a:rPr>
              <a:t>.</a:t>
            </a:r>
            <a:r>
              <a:rPr lang="zh-CN" altLang="en-US" dirty="0">
                <a:cs typeface="+mn-ea"/>
                <a:sym typeface="+mn-lt"/>
              </a:rPr>
              <a:t>绘图，一开始连图层是什么都不知道。也是迷迷糊糊听了几节课慢慢就开始理解了作图制图应该注意什么，应该怎么做。</a:t>
            </a:r>
            <a:endParaRPr lang="zh-CN" altLang="en-US" dirty="0">
              <a:cs typeface="+mn-ea"/>
              <a:sym typeface="+mn-lt"/>
            </a:endParaRPr>
          </a:p>
          <a:p>
            <a:pPr defTabSz="608965">
              <a:lnSpc>
                <a:spcPct val="130000"/>
              </a:lnSpc>
            </a:pPr>
            <a:r>
              <a:rPr lang="zh-CN" altLang="en-US" dirty="0">
                <a:cs typeface="+mn-ea"/>
                <a:sym typeface="+mn-lt"/>
              </a:rPr>
              <a:t>再后来学习了</a:t>
            </a:r>
            <a:r>
              <a:rPr lang="en-US" altLang="zh-CN" dirty="0">
                <a:cs typeface="+mn-ea"/>
                <a:sym typeface="+mn-lt"/>
              </a:rPr>
              <a:t>JavaScript</a:t>
            </a:r>
            <a:r>
              <a:rPr lang="zh-CN" altLang="en-US" dirty="0">
                <a:cs typeface="+mn-ea"/>
                <a:sym typeface="+mn-lt"/>
              </a:rPr>
              <a:t>，</a:t>
            </a:r>
            <a:r>
              <a:rPr lang="en-US" altLang="zh-CN" dirty="0">
                <a:cs typeface="+mn-ea"/>
                <a:sym typeface="+mn-lt"/>
              </a:rPr>
              <a:t>JavaScript</a:t>
            </a:r>
            <a:r>
              <a:rPr lang="zh-CN" altLang="en-US" dirty="0">
                <a:cs typeface="+mn-ea"/>
                <a:sym typeface="+mn-lt"/>
              </a:rPr>
              <a:t>是用来制作网页特效的如轮播图效果，表单验证，浮动图片。</a:t>
            </a:r>
            <a:endParaRPr lang="zh-CN" altLang="en-US" dirty="0">
              <a:cs typeface="+mn-ea"/>
              <a:sym typeface="+mn-lt"/>
            </a:endParaRPr>
          </a:p>
          <a:p>
            <a:pPr defTabSz="608965">
              <a:lnSpc>
                <a:spcPct val="130000"/>
              </a:lnSpc>
            </a:pPr>
            <a:r>
              <a:rPr lang="en-US" altLang="zh-CN" dirty="0">
                <a:cs typeface="+mn-ea"/>
                <a:sym typeface="+mn-lt"/>
              </a:rPr>
              <a:t>JavaScript</a:t>
            </a:r>
            <a:r>
              <a:rPr lang="zh-CN" altLang="en-US" dirty="0">
                <a:cs typeface="+mn-ea"/>
                <a:sym typeface="+mn-lt"/>
              </a:rPr>
              <a:t>一开始真是听不懂。就是上课听懂了下课可能也就忘了，后来经过在答辩项目中添加了</a:t>
            </a:r>
            <a:r>
              <a:rPr lang="en-US" altLang="zh-CN" dirty="0">
                <a:cs typeface="+mn-ea"/>
                <a:sym typeface="+mn-lt"/>
              </a:rPr>
              <a:t>JavaScript</a:t>
            </a:r>
            <a:r>
              <a:rPr lang="zh-CN" altLang="en-US" dirty="0">
                <a:cs typeface="+mn-ea"/>
                <a:sym typeface="+mn-lt"/>
              </a:rPr>
              <a:t>自己看到了网页中添加了</a:t>
            </a:r>
            <a:r>
              <a:rPr lang="en-US" altLang="zh-CN" dirty="0">
                <a:cs typeface="+mn-ea"/>
                <a:sym typeface="+mn-lt"/>
              </a:rPr>
              <a:t>JavaScript</a:t>
            </a:r>
            <a:r>
              <a:rPr lang="zh-CN" altLang="en-US" dirty="0">
                <a:cs typeface="+mn-ea"/>
                <a:sym typeface="+mn-lt"/>
              </a:rPr>
              <a:t>可以使用户体验整体的感受很不错。开始有一点点兴趣</a:t>
            </a:r>
            <a:endParaRPr lang="zh-CN" altLang="en-US" dirty="0">
              <a:cs typeface="+mn-ea"/>
              <a:sym typeface="+mn-lt"/>
            </a:endParaRPr>
          </a:p>
          <a:p>
            <a:pPr defTabSz="608965">
              <a:lnSpc>
                <a:spcPct val="130000"/>
              </a:lnSpc>
            </a:pPr>
            <a:r>
              <a:rPr lang="zh-CN" altLang="en-US" dirty="0">
                <a:cs typeface="+mn-ea"/>
                <a:sym typeface="+mn-lt"/>
              </a:rPr>
              <a:t>然后找成成问问题，慢慢的自己也就懂了。</a:t>
            </a:r>
            <a:endParaRPr lang="zh-CN" altLang="en-US" dirty="0">
              <a:cs typeface="+mn-ea"/>
              <a:sym typeface="+mn-lt"/>
            </a:endParaRPr>
          </a:p>
          <a:p>
            <a:pPr defTabSz="608965">
              <a:lnSpc>
                <a:spcPct val="130000"/>
              </a:lnSpc>
            </a:pPr>
            <a:r>
              <a:rPr lang="zh-CN" altLang="en-US" dirty="0">
                <a:cs typeface="+mn-ea"/>
                <a:sym typeface="+mn-lt"/>
              </a:rPr>
              <a:t>我觉得可能是一开始学习新的东西大家都有些迷茫和听不懂，可是一经使用对他产生好感或者兴趣然后就会从自我出发，主动的学习它，了解它。学习就是一个不断探索的过程。</a:t>
            </a:r>
            <a:endParaRPr lang="zh-CN" altLang="en-US"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a:t>
            </a:r>
            <a:endParaRPr lang="en-US" altLang="zh-CN" dirty="0"/>
          </a:p>
        </p:txBody>
      </p:sp>
      <p:sp>
        <p:nvSpPr>
          <p:cNvPr id="3" name="文本占位符 2"/>
          <p:cNvSpPr>
            <a:spLocks noGrp="1"/>
          </p:cNvSpPr>
          <p:nvPr>
            <p:ph type="body" sz="quarter" idx="11"/>
          </p:nvPr>
        </p:nvSpPr>
        <p:spPr>
          <a:xfrm>
            <a:off x="1879599" y="212727"/>
            <a:ext cx="4741333" cy="427037"/>
          </a:xfrm>
        </p:spPr>
        <p:txBody>
          <a:bodyPr/>
          <a:lstStyle/>
          <a:p>
            <a:r>
              <a:rPr lang="zh-CN" altLang="en-US" dirty="0"/>
              <a:t>未来计划</a:t>
            </a:r>
            <a:endParaRPr lang="zh-CN" altLang="en-US" dirty="0"/>
          </a:p>
        </p:txBody>
      </p:sp>
      <p:sp>
        <p:nvSpPr>
          <p:cNvPr id="4" name="矩形 3"/>
          <p:cNvSpPr/>
          <p:nvPr/>
        </p:nvSpPr>
        <p:spPr>
          <a:xfrm>
            <a:off x="1436873" y="1368622"/>
            <a:ext cx="1744980" cy="483235"/>
          </a:xfrm>
          <a:prstGeom prst="rect">
            <a:avLst/>
          </a:prstGeom>
        </p:spPr>
        <p:txBody>
          <a:bodyPr wrap="none">
            <a:spAutoFit/>
          </a:bodyPr>
          <a:lstStyle/>
          <a:p>
            <a:pPr marL="342900" indent="-342900" algn="ctr">
              <a:buFont typeface="Wingdings" panose="05000000000000000000" pitchFamily="2" charset="2"/>
              <a:buChar char="p"/>
            </a:pPr>
            <a:r>
              <a:rPr lang="zh-CN" altLang="en-US" sz="2400" b="1" dirty="0">
                <a:solidFill>
                  <a:schemeClr val="accent2"/>
                </a:solidFill>
                <a:cs typeface="+mn-ea"/>
                <a:sym typeface="+mn-lt"/>
              </a:rPr>
              <a:t>对于新年</a:t>
            </a:r>
            <a:endParaRPr lang="zh-CN" altLang="en-US" sz="2400" b="1" dirty="0">
              <a:solidFill>
                <a:schemeClr val="accent2"/>
              </a:solidFill>
              <a:cs typeface="+mn-ea"/>
              <a:sym typeface="+mn-lt"/>
            </a:endParaRPr>
          </a:p>
        </p:txBody>
      </p:sp>
      <p:sp>
        <p:nvSpPr>
          <p:cNvPr id="6" name="矩形 5"/>
          <p:cNvSpPr/>
          <p:nvPr/>
        </p:nvSpPr>
        <p:spPr>
          <a:xfrm>
            <a:off x="1437005" y="1979295"/>
            <a:ext cx="8664575" cy="1872615"/>
          </a:xfrm>
          <a:prstGeom prst="rect">
            <a:avLst/>
          </a:prstGeom>
        </p:spPr>
        <p:txBody>
          <a:bodyPr wrap="square">
            <a:spAutoFit/>
          </a:bodyPr>
          <a:lstStyle/>
          <a:p>
            <a:pPr defTabSz="608965">
              <a:lnSpc>
                <a:spcPct val="130000"/>
              </a:lnSpc>
            </a:pPr>
            <a:r>
              <a:rPr lang="zh-CN" altLang="en-US" dirty="0">
                <a:cs typeface="+mn-ea"/>
                <a:sym typeface="+mn-lt"/>
              </a:rPr>
              <a:t>马上就放假了，考试也考完了。回家我会按时复习我们学过的东西争取开学来不会忘得干干净净。如果有时间尽量去学习预习开学来即将学的东西。~~~^_^~~~</a:t>
            </a:r>
            <a:r>
              <a:rPr lang="en-US" altLang="zh-CN" dirty="0">
                <a:cs typeface="+mn-ea"/>
                <a:sym typeface="+mn-lt"/>
              </a:rPr>
              <a:t>...</a:t>
            </a:r>
            <a:endParaRPr lang="en-US" altLang="zh-CN" dirty="0">
              <a:cs typeface="+mn-ea"/>
              <a:sym typeface="+mn-lt"/>
            </a:endParaRPr>
          </a:p>
          <a:p>
            <a:pPr defTabSz="608965">
              <a:lnSpc>
                <a:spcPct val="130000"/>
              </a:lnSpc>
            </a:pPr>
            <a:r>
              <a:rPr lang="zh-CN" altLang="en-US" dirty="0">
                <a:cs typeface="+mn-ea"/>
                <a:sym typeface="+mn-lt"/>
              </a:rPr>
              <a:t>希望大家放假回家了也不要落下现在学过的东西，</a:t>
            </a:r>
            <a:endParaRPr lang="zh-CN" altLang="en-US" dirty="0">
              <a:cs typeface="+mn-ea"/>
              <a:sym typeface="+mn-lt"/>
            </a:endParaRPr>
          </a:p>
          <a:p>
            <a:pPr defTabSz="608965">
              <a:lnSpc>
                <a:spcPct val="130000"/>
              </a:lnSpc>
            </a:pPr>
            <a:r>
              <a:rPr lang="zh-CN" altLang="en-US" dirty="0">
                <a:cs typeface="+mn-ea"/>
                <a:sym typeface="+mn-lt"/>
              </a:rPr>
              <a:t>也没两天就即将放假了，在这里希望大家回家平平安安！过年快快乐乐的！\(^o^)/YES!</a:t>
            </a:r>
            <a:endParaRPr lang="zh-CN" altLang="en-US" dirty="0">
              <a:cs typeface="+mn-ea"/>
              <a:sym typeface="+mn-lt"/>
            </a:endParaRPr>
          </a:p>
        </p:txBody>
      </p:sp>
      <p:sp>
        <p:nvSpPr>
          <p:cNvPr id="5" name="文本框 4"/>
          <p:cNvSpPr txBox="1"/>
          <p:nvPr/>
        </p:nvSpPr>
        <p:spPr>
          <a:xfrm>
            <a:off x="1325880" y="3980180"/>
            <a:ext cx="1966595" cy="483235"/>
          </a:xfrm>
          <a:prstGeom prst="rect">
            <a:avLst/>
          </a:prstGeom>
          <a:noFill/>
        </p:spPr>
        <p:txBody>
          <a:bodyPr wrap="square" rtlCol="0" anchor="t">
            <a:spAutoFit/>
          </a:bodyPr>
          <a:p>
            <a:pPr marL="342900" indent="-342900" algn="ctr">
              <a:buFont typeface="Wingdings" panose="05000000000000000000" pitchFamily="2" charset="2"/>
              <a:buChar char="p"/>
            </a:pPr>
            <a:r>
              <a:rPr lang="zh-CN" altLang="en-US" sz="2400" b="1" kern="0" dirty="0">
                <a:solidFill>
                  <a:schemeClr val="accent2"/>
                </a:solidFill>
                <a:latin typeface="微软雅黑" panose="020B0503020204020204" pitchFamily="34" charset="-122"/>
                <a:ea typeface="微软雅黑" panose="020B0503020204020204" pitchFamily="34" charset="-122"/>
                <a:cs typeface="+mn-ea"/>
                <a:sym typeface="+mn-lt"/>
              </a:rPr>
              <a:t>对于未来</a:t>
            </a:r>
            <a:endParaRPr lang="zh-CN" altLang="en-US" sz="2400" b="1" kern="0" dirty="0">
              <a:solidFill>
                <a:schemeClr val="accent2"/>
              </a:solidFill>
              <a:latin typeface="微软雅黑" panose="020B0503020204020204" pitchFamily="34" charset="-122"/>
              <a:ea typeface="微软雅黑" panose="020B0503020204020204" pitchFamily="34" charset="-122"/>
              <a:cs typeface="+mn-ea"/>
              <a:sym typeface="+mn-lt"/>
            </a:endParaRPr>
          </a:p>
        </p:txBody>
      </p:sp>
      <p:sp>
        <p:nvSpPr>
          <p:cNvPr id="9" name="文本框 8"/>
          <p:cNvSpPr txBox="1"/>
          <p:nvPr/>
        </p:nvSpPr>
        <p:spPr>
          <a:xfrm>
            <a:off x="1524635" y="4463415"/>
            <a:ext cx="8641080" cy="880110"/>
          </a:xfrm>
          <a:prstGeom prst="rect">
            <a:avLst/>
          </a:prstGeom>
          <a:noFill/>
        </p:spPr>
        <p:txBody>
          <a:bodyPr wrap="none" rtlCol="0">
            <a:spAutoFit/>
          </a:bodyPr>
          <a:p>
            <a:pP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对于未来的计划，可能大家都大同小异，就是好好学习将来找一个适合喜欢的工作，</a:t>
            </a:r>
            <a:endParaRPr lang="zh-CN" altLang="en-US"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对于未来的学习我想先培养兴趣然后兴趣驱使去学习</a:t>
            </a:r>
            <a:r>
              <a:rPr lang="en-US" altLang="zh-CN" kern="0" dirty="0">
                <a:latin typeface="微软雅黑" panose="020B0503020204020204" pitchFamily="34" charset="-122"/>
                <a:ea typeface="微软雅黑" panose="020B0503020204020204" pitchFamily="34" charset="-122"/>
                <a:cs typeface="+mn-ea"/>
                <a:sym typeface="+mn-lt"/>
              </a:rPr>
              <a:t>.</a:t>
            </a:r>
            <a:endParaRPr lang="en-US" altLang="zh-CN" kern="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1735455" y="2155190"/>
            <a:ext cx="9404985" cy="1892300"/>
          </a:xfrm>
        </p:spPr>
        <p:txBody>
          <a:bodyPr/>
          <a:lstStyle/>
          <a:p>
            <a:pPr marL="0" indent="0">
              <a:buNone/>
            </a:pPr>
            <a:r>
              <a:rPr dirty="0">
                <a:cs typeface="+mn-ea"/>
                <a:sym typeface="+mn-lt"/>
              </a:rPr>
              <a:t>我的期末总结到此结束</a:t>
            </a:r>
            <a:endParaRPr dirty="0">
              <a:cs typeface="+mn-ea"/>
              <a:sym typeface="+mn-lt"/>
            </a:endParaRPr>
          </a:p>
          <a:p>
            <a:pPr marL="0" indent="0">
              <a:buNone/>
            </a:pPr>
            <a:r>
              <a:rPr dirty="0">
                <a:cs typeface="+mn-ea"/>
                <a:sym typeface="+mn-lt"/>
              </a:rPr>
              <a:t>谢谢大家聆听</a:t>
            </a:r>
            <a:endParaRPr dirty="0">
              <a:cs typeface="+mn-ea"/>
              <a:sym typeface="+mn-lt"/>
            </a:endParaRPr>
          </a:p>
        </p:txBody>
      </p:sp>
      <p:sp>
        <p:nvSpPr>
          <p:cNvPr id="4" name="文本占位符 3"/>
          <p:cNvSpPr>
            <a:spLocks noGrp="1"/>
          </p:cNvSpPr>
          <p:nvPr>
            <p:ph type="body" sz="quarter" idx="13"/>
          </p:nvPr>
        </p:nvSpPr>
        <p:spPr>
          <a:xfrm>
            <a:off x="3638550" y="4393565"/>
            <a:ext cx="5110480" cy="434975"/>
          </a:xfrm>
        </p:spPr>
        <p:txBody>
          <a:bodyPr/>
          <a:lstStyle/>
          <a:p>
            <a:r>
              <a:rPr lang="en-US" altLang="zh-CN" sz="2800" dirty="0">
                <a:sym typeface="+mn-lt"/>
              </a:rPr>
              <a:t> </a:t>
            </a:r>
            <a:r>
              <a:rPr lang="zh-CN" altLang="en-US" sz="2800" dirty="0">
                <a:sym typeface="+mn-lt"/>
              </a:rPr>
              <a:t>报告人：张宁乐</a:t>
            </a:r>
            <a:endParaRPr lang="zh-CN" altLang="en-US" sz="2800" dirty="0">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2</a:t>
            </a:r>
            <a:endParaRPr lang="zh-CN" altLang="en-US" dirty="0"/>
          </a:p>
        </p:txBody>
      </p:sp>
      <p:sp>
        <p:nvSpPr>
          <p:cNvPr id="3" name="文本占位符 2"/>
          <p:cNvSpPr>
            <a:spLocks noGrp="1"/>
          </p:cNvSpPr>
          <p:nvPr>
            <p:ph type="body" sz="quarter" idx="11"/>
          </p:nvPr>
        </p:nvSpPr>
        <p:spPr/>
        <p:txBody>
          <a:bodyPr/>
          <a:lstStyle/>
          <a:p>
            <a:r>
              <a:rPr lang="zh-CN" altLang="en-US" dirty="0"/>
              <a:t>期末总结</a:t>
            </a:r>
            <a:endParaRPr lang="zh-CN" altLang="en-US" dirty="0"/>
          </a:p>
        </p:txBody>
      </p:sp>
      <p:cxnSp>
        <p:nvCxnSpPr>
          <p:cNvPr id="23" name="直接箭头连接符 22"/>
          <p:cNvCxnSpPr/>
          <p:nvPr/>
        </p:nvCxnSpPr>
        <p:spPr>
          <a:xfrm flipV="1">
            <a:off x="5083810" y="3980815"/>
            <a:ext cx="1537335" cy="25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419860" y="3538855"/>
            <a:ext cx="2941320" cy="883920"/>
          </a:xfrm>
          <a:prstGeom prst="rect">
            <a:avLst/>
          </a:prstGeom>
          <a:noFill/>
        </p:spPr>
        <p:txBody>
          <a:bodyPr wrap="none" rtlCol="0" anchor="t">
            <a:spAutoFit/>
          </a:bodyPr>
          <a:p>
            <a:pPr algn="l">
              <a:lnSpc>
                <a:spcPct val="130000"/>
              </a:lnSpc>
              <a:spcBef>
                <a:spcPts val="600"/>
              </a:spcBef>
            </a:pPr>
            <a:r>
              <a:rPr lang="zh-CN" altLang="en-US" sz="4000" kern="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cs typeface="+mn-ea"/>
                <a:sym typeface="+mn-lt"/>
              </a:rPr>
              <a:t>●      总结一</a:t>
            </a:r>
            <a:endParaRPr lang="en-US" altLang="zh-CN" sz="4000" kern="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cs typeface="+mn-ea"/>
              <a:sym typeface="+mn-lt"/>
            </a:endParaRPr>
          </a:p>
        </p:txBody>
      </p:sp>
      <p:sp>
        <p:nvSpPr>
          <p:cNvPr id="6" name="文本框 5"/>
          <p:cNvSpPr txBox="1"/>
          <p:nvPr/>
        </p:nvSpPr>
        <p:spPr>
          <a:xfrm>
            <a:off x="1419860" y="4422775"/>
            <a:ext cx="2941320" cy="883920"/>
          </a:xfrm>
          <a:prstGeom prst="rect">
            <a:avLst/>
          </a:prstGeom>
          <a:noFill/>
        </p:spPr>
        <p:txBody>
          <a:bodyPr wrap="none" rtlCol="0" anchor="t">
            <a:spAutoFit/>
          </a:bodyPr>
          <a:p>
            <a:pPr algn="l">
              <a:lnSpc>
                <a:spcPct val="130000"/>
              </a:lnSpc>
              <a:spcBef>
                <a:spcPts val="600"/>
              </a:spcBef>
            </a:pPr>
            <a:r>
              <a:rPr lang="zh-CN" altLang="en-US" sz="4000" kern="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cs typeface="+mn-ea"/>
                <a:sym typeface="+mn-lt"/>
              </a:rPr>
              <a:t>●      总结二</a:t>
            </a:r>
            <a:endParaRPr lang="en-US" altLang="zh-CN" sz="4000" kern="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2</a:t>
            </a:r>
            <a:endParaRPr lang="en-US" altLang="zh-CN" dirty="0"/>
          </a:p>
        </p:txBody>
      </p:sp>
      <p:sp>
        <p:nvSpPr>
          <p:cNvPr id="3" name="文本占位符 2"/>
          <p:cNvSpPr>
            <a:spLocks noGrp="1"/>
          </p:cNvSpPr>
          <p:nvPr>
            <p:ph type="body" sz="quarter" idx="11"/>
          </p:nvPr>
        </p:nvSpPr>
        <p:spPr/>
        <p:txBody>
          <a:bodyPr/>
          <a:lstStyle/>
          <a:p>
            <a:r>
              <a:rPr lang="zh-CN" altLang="zh-CN" dirty="0"/>
              <a:t>总结一</a:t>
            </a:r>
            <a:endParaRPr lang="zh-CN" altLang="zh-CN" dirty="0"/>
          </a:p>
        </p:txBody>
      </p:sp>
      <p:sp>
        <p:nvSpPr>
          <p:cNvPr id="12" name="任意多边形 11"/>
          <p:cNvSpPr/>
          <p:nvPr/>
        </p:nvSpPr>
        <p:spPr>
          <a:xfrm>
            <a:off x="2015131" y="2311409"/>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481373" tIns="409578" rIns="481373" bIns="409578" numCol="1" spcCol="1270" anchor="ctr" anchorCtr="0">
            <a:noAutofit/>
          </a:bodyPr>
          <a:lstStyle/>
          <a:p>
            <a:pPr lvl="0" algn="ctr" defTabSz="2089150">
              <a:lnSpc>
                <a:spcPct val="90000"/>
              </a:lnSpc>
              <a:spcBef>
                <a:spcPct val="0"/>
              </a:spcBef>
              <a:spcAft>
                <a:spcPct val="35000"/>
              </a:spcAft>
            </a:pPr>
            <a:r>
              <a:rPr lang="en-US" altLang="zh-CN" sz="4000" b="1" dirty="0"/>
              <a:t>NO.</a:t>
            </a:r>
            <a:r>
              <a:rPr lang="en-US" altLang="zh-CN" sz="4000" b="1" kern="1200" dirty="0"/>
              <a:t>1</a:t>
            </a:r>
            <a:endParaRPr lang="zh-CN" altLang="en-US" sz="4000" b="1" kern="1200" dirty="0"/>
          </a:p>
        </p:txBody>
      </p:sp>
      <p:sp>
        <p:nvSpPr>
          <p:cNvPr id="13" name="任意多边形 12"/>
          <p:cNvSpPr/>
          <p:nvPr/>
        </p:nvSpPr>
        <p:spPr>
          <a:xfrm>
            <a:off x="3926481" y="2311409"/>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481373" tIns="409578" rIns="481373" bIns="409578" numCol="1" spcCol="1270" anchor="ctr" anchorCtr="0">
            <a:noAutofit/>
          </a:bodyPr>
          <a:lstStyle/>
          <a:p>
            <a:pPr lvl="0" algn="ctr" defTabSz="2089150">
              <a:lnSpc>
                <a:spcPct val="90000"/>
              </a:lnSpc>
              <a:spcBef>
                <a:spcPct val="0"/>
              </a:spcBef>
              <a:spcAft>
                <a:spcPct val="35000"/>
              </a:spcAft>
            </a:pPr>
            <a:r>
              <a:rPr lang="en-US" altLang="zh-CN" sz="4000" b="1" dirty="0"/>
              <a:t>NO.</a:t>
            </a:r>
            <a:r>
              <a:rPr lang="en-US" altLang="zh-CN" sz="4000" b="1" kern="1200" dirty="0"/>
              <a:t>2</a:t>
            </a:r>
            <a:endParaRPr lang="zh-CN" altLang="en-US" sz="4000" b="1" kern="1200" dirty="0"/>
          </a:p>
        </p:txBody>
      </p:sp>
      <p:sp>
        <p:nvSpPr>
          <p:cNvPr id="14" name="任意多边形 13"/>
          <p:cNvSpPr/>
          <p:nvPr/>
        </p:nvSpPr>
        <p:spPr>
          <a:xfrm>
            <a:off x="5837831" y="2311409"/>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481373" tIns="409578" rIns="481373" bIns="409578" numCol="1" spcCol="1270" anchor="ctr" anchorCtr="0">
            <a:noAutofit/>
          </a:bodyPr>
          <a:lstStyle/>
          <a:p>
            <a:pPr algn="ctr" defTabSz="2089150">
              <a:lnSpc>
                <a:spcPct val="90000"/>
              </a:lnSpc>
              <a:spcBef>
                <a:spcPct val="0"/>
              </a:spcBef>
              <a:spcAft>
                <a:spcPct val="35000"/>
              </a:spcAft>
            </a:pPr>
            <a:r>
              <a:rPr lang="en-US" altLang="zh-CN" sz="4000" b="1" dirty="0"/>
              <a:t>NO.3</a:t>
            </a:r>
            <a:endParaRPr lang="zh-CN" altLang="en-US" sz="4000" b="1" dirty="0"/>
          </a:p>
        </p:txBody>
      </p:sp>
      <p:sp>
        <p:nvSpPr>
          <p:cNvPr id="15" name="任意多边形 14"/>
          <p:cNvSpPr/>
          <p:nvPr/>
        </p:nvSpPr>
        <p:spPr>
          <a:xfrm>
            <a:off x="7749181" y="2311409"/>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481373" tIns="409578" rIns="481373" bIns="409578" numCol="1" spcCol="1270" anchor="ctr" anchorCtr="0">
            <a:noAutofit/>
          </a:bodyPr>
          <a:lstStyle/>
          <a:p>
            <a:pPr algn="ctr" defTabSz="2089150">
              <a:lnSpc>
                <a:spcPct val="90000"/>
              </a:lnSpc>
              <a:spcBef>
                <a:spcPct val="0"/>
              </a:spcBef>
              <a:spcAft>
                <a:spcPct val="35000"/>
              </a:spcAft>
            </a:pPr>
            <a:r>
              <a:rPr lang="en-US" altLang="zh-CN" sz="4000" b="1" dirty="0"/>
              <a:t>NO.4</a:t>
            </a:r>
            <a:endParaRPr lang="zh-CN" altLang="en-US" sz="4000" b="1" dirty="0"/>
          </a:p>
        </p:txBody>
      </p:sp>
      <p:sp>
        <p:nvSpPr>
          <p:cNvPr id="18" name="矩形 17"/>
          <p:cNvSpPr/>
          <p:nvPr/>
        </p:nvSpPr>
        <p:spPr>
          <a:xfrm>
            <a:off x="2169450" y="4813273"/>
            <a:ext cx="2031325" cy="369332"/>
          </a:xfrm>
          <a:prstGeom prst="rect">
            <a:avLst/>
          </a:prstGeom>
        </p:spPr>
        <p:txBody>
          <a:bodyPr wrap="none">
            <a:spAutoFit/>
          </a:bodyPr>
          <a:lstStyle/>
          <a:p>
            <a:pPr algn="ctr"/>
            <a:r>
              <a:rPr lang="zh-CN" altLang="en-US" b="1" dirty="0">
                <a:cs typeface="+mn-ea"/>
                <a:sym typeface="+mn-lt"/>
              </a:rPr>
              <a:t>点击此处添加标题</a:t>
            </a:r>
            <a:endParaRPr lang="zh-CN" altLang="en-US" b="1" dirty="0">
              <a:cs typeface="+mn-ea"/>
              <a:sym typeface="+mn-lt"/>
            </a:endParaRPr>
          </a:p>
        </p:txBody>
      </p:sp>
      <p:sp>
        <p:nvSpPr>
          <p:cNvPr id="19" name="矩形 18"/>
          <p:cNvSpPr/>
          <p:nvPr/>
        </p:nvSpPr>
        <p:spPr>
          <a:xfrm>
            <a:off x="1879600" y="5169063"/>
            <a:ext cx="2611025" cy="972574"/>
          </a:xfrm>
          <a:prstGeom prst="rect">
            <a:avLst/>
          </a:prstGeom>
        </p:spPr>
        <p:txBody>
          <a:bodyPr wrap="square">
            <a:spAutoFit/>
          </a:bodyPr>
          <a:lstStyle/>
          <a:p>
            <a:pPr algn="ctr" defTabSz="608965">
              <a:lnSpc>
                <a:spcPct val="130000"/>
              </a:lnSpc>
            </a:pPr>
            <a:r>
              <a:rPr lang="zh-CN" altLang="en-US" sz="1100" dirty="0">
                <a:cs typeface="+mn-ea"/>
                <a:sym typeface="+mn-lt"/>
              </a:rPr>
              <a:t>标题数字等都可以通过点击和重新输入进行更改，顶部“开始”面板中可以对字体、字号、颜色、行距等进行修改。建议正文</a:t>
            </a:r>
            <a:r>
              <a:rPr lang="en-US" altLang="zh-CN" sz="1100" dirty="0">
                <a:cs typeface="+mn-ea"/>
                <a:sym typeface="+mn-lt"/>
              </a:rPr>
              <a:t>8-14</a:t>
            </a:r>
            <a:r>
              <a:rPr lang="zh-CN" altLang="en-US" sz="1100" dirty="0">
                <a:cs typeface="+mn-ea"/>
                <a:sym typeface="+mn-lt"/>
              </a:rPr>
              <a:t>号字，</a:t>
            </a:r>
            <a:r>
              <a:rPr lang="en-US" altLang="zh-CN" sz="1100" dirty="0">
                <a:cs typeface="+mn-ea"/>
                <a:sym typeface="+mn-lt"/>
              </a:rPr>
              <a:t>1.3</a:t>
            </a:r>
            <a:r>
              <a:rPr lang="zh-CN" altLang="en-US" sz="1100" dirty="0">
                <a:cs typeface="+mn-ea"/>
                <a:sym typeface="+mn-lt"/>
              </a:rPr>
              <a:t>倍字间距。</a:t>
            </a:r>
            <a:endParaRPr lang="zh-CN" altLang="en-US" sz="1100" dirty="0">
              <a:cs typeface="+mn-ea"/>
              <a:sym typeface="+mn-lt"/>
            </a:endParaRPr>
          </a:p>
        </p:txBody>
      </p:sp>
      <p:sp>
        <p:nvSpPr>
          <p:cNvPr id="20" name="矩形 19"/>
          <p:cNvSpPr/>
          <p:nvPr/>
        </p:nvSpPr>
        <p:spPr>
          <a:xfrm>
            <a:off x="6008024" y="4813273"/>
            <a:ext cx="2031325" cy="369332"/>
          </a:xfrm>
          <a:prstGeom prst="rect">
            <a:avLst/>
          </a:prstGeom>
        </p:spPr>
        <p:txBody>
          <a:bodyPr wrap="none">
            <a:spAutoFit/>
          </a:bodyPr>
          <a:lstStyle/>
          <a:p>
            <a:pPr algn="ctr"/>
            <a:r>
              <a:rPr lang="zh-CN" altLang="en-US" b="1" dirty="0">
                <a:cs typeface="+mn-ea"/>
                <a:sym typeface="+mn-lt"/>
              </a:rPr>
              <a:t>点击此处添加标题</a:t>
            </a:r>
            <a:endParaRPr lang="zh-CN" altLang="en-US" b="1" dirty="0">
              <a:cs typeface="+mn-ea"/>
              <a:sym typeface="+mn-lt"/>
            </a:endParaRPr>
          </a:p>
        </p:txBody>
      </p:sp>
      <p:sp>
        <p:nvSpPr>
          <p:cNvPr id="21" name="矩形 20"/>
          <p:cNvSpPr/>
          <p:nvPr/>
        </p:nvSpPr>
        <p:spPr>
          <a:xfrm>
            <a:off x="5718174" y="5169063"/>
            <a:ext cx="2611025" cy="972574"/>
          </a:xfrm>
          <a:prstGeom prst="rect">
            <a:avLst/>
          </a:prstGeom>
        </p:spPr>
        <p:txBody>
          <a:bodyPr wrap="square">
            <a:spAutoFit/>
          </a:bodyPr>
          <a:lstStyle/>
          <a:p>
            <a:pPr algn="ctr" defTabSz="608965">
              <a:lnSpc>
                <a:spcPct val="130000"/>
              </a:lnSpc>
            </a:pPr>
            <a:r>
              <a:rPr lang="zh-CN" altLang="en-US" sz="1100" dirty="0">
                <a:cs typeface="+mn-ea"/>
                <a:sym typeface="+mn-lt"/>
              </a:rPr>
              <a:t>标题数字等都可以通过点击和重新输入进行更改，顶部“开始”面板中可以对字体、字号、颜色、行距等进行修改。建议正文</a:t>
            </a:r>
            <a:r>
              <a:rPr lang="en-US" altLang="zh-CN" sz="1100" dirty="0">
                <a:cs typeface="+mn-ea"/>
                <a:sym typeface="+mn-lt"/>
              </a:rPr>
              <a:t>8-14</a:t>
            </a:r>
            <a:r>
              <a:rPr lang="zh-CN" altLang="en-US" sz="1100" dirty="0">
                <a:cs typeface="+mn-ea"/>
                <a:sym typeface="+mn-lt"/>
              </a:rPr>
              <a:t>号字，</a:t>
            </a:r>
            <a:r>
              <a:rPr lang="en-US" altLang="zh-CN" sz="1100" dirty="0">
                <a:cs typeface="+mn-ea"/>
                <a:sym typeface="+mn-lt"/>
              </a:rPr>
              <a:t>1.3</a:t>
            </a:r>
            <a:r>
              <a:rPr lang="zh-CN" altLang="en-US" sz="1100" dirty="0">
                <a:cs typeface="+mn-ea"/>
                <a:sym typeface="+mn-lt"/>
              </a:rPr>
              <a:t>倍字间距。</a:t>
            </a:r>
            <a:endParaRPr lang="zh-CN" altLang="en-US" sz="1100" dirty="0">
              <a:cs typeface="+mn-ea"/>
              <a:sym typeface="+mn-lt"/>
            </a:endParaRPr>
          </a:p>
        </p:txBody>
      </p:sp>
      <p:sp>
        <p:nvSpPr>
          <p:cNvPr id="22" name="矩形 21"/>
          <p:cNvSpPr/>
          <p:nvPr/>
        </p:nvSpPr>
        <p:spPr>
          <a:xfrm>
            <a:off x="4216331" y="870368"/>
            <a:ext cx="2031325" cy="369332"/>
          </a:xfrm>
          <a:prstGeom prst="rect">
            <a:avLst/>
          </a:prstGeom>
        </p:spPr>
        <p:txBody>
          <a:bodyPr wrap="none">
            <a:spAutoFit/>
          </a:bodyPr>
          <a:lstStyle/>
          <a:p>
            <a:pPr algn="ctr"/>
            <a:r>
              <a:rPr lang="zh-CN" altLang="en-US" b="1" dirty="0">
                <a:cs typeface="+mn-ea"/>
                <a:sym typeface="+mn-lt"/>
              </a:rPr>
              <a:t>点击此处添加标题</a:t>
            </a:r>
            <a:endParaRPr lang="zh-CN" altLang="en-US" b="1" dirty="0">
              <a:cs typeface="+mn-ea"/>
              <a:sym typeface="+mn-lt"/>
            </a:endParaRPr>
          </a:p>
        </p:txBody>
      </p:sp>
      <p:sp>
        <p:nvSpPr>
          <p:cNvPr id="23" name="矩形 22"/>
          <p:cNvSpPr/>
          <p:nvPr/>
        </p:nvSpPr>
        <p:spPr>
          <a:xfrm>
            <a:off x="3926481" y="1226158"/>
            <a:ext cx="2611025" cy="972574"/>
          </a:xfrm>
          <a:prstGeom prst="rect">
            <a:avLst/>
          </a:prstGeom>
        </p:spPr>
        <p:txBody>
          <a:bodyPr wrap="square">
            <a:spAutoFit/>
          </a:bodyPr>
          <a:lstStyle/>
          <a:p>
            <a:pPr algn="ctr" defTabSz="608965">
              <a:lnSpc>
                <a:spcPct val="130000"/>
              </a:lnSpc>
            </a:pPr>
            <a:r>
              <a:rPr lang="zh-CN" altLang="en-US" sz="1100" dirty="0">
                <a:cs typeface="+mn-ea"/>
                <a:sym typeface="+mn-lt"/>
              </a:rPr>
              <a:t>标题数字等都可以通过点击和重新输入进行更改，顶部“开始”面板中可以对字体、字号、颜色、行距等进行修改。建议正文</a:t>
            </a:r>
            <a:r>
              <a:rPr lang="en-US" altLang="zh-CN" sz="1100" dirty="0">
                <a:cs typeface="+mn-ea"/>
                <a:sym typeface="+mn-lt"/>
              </a:rPr>
              <a:t>8-14</a:t>
            </a:r>
            <a:r>
              <a:rPr lang="zh-CN" altLang="en-US" sz="1100" dirty="0">
                <a:cs typeface="+mn-ea"/>
                <a:sym typeface="+mn-lt"/>
              </a:rPr>
              <a:t>号字，</a:t>
            </a:r>
            <a:r>
              <a:rPr lang="en-US" altLang="zh-CN" sz="1100" dirty="0">
                <a:cs typeface="+mn-ea"/>
                <a:sym typeface="+mn-lt"/>
              </a:rPr>
              <a:t>1.3</a:t>
            </a:r>
            <a:r>
              <a:rPr lang="zh-CN" altLang="en-US" sz="1100" dirty="0">
                <a:cs typeface="+mn-ea"/>
                <a:sym typeface="+mn-lt"/>
              </a:rPr>
              <a:t>倍字间距。</a:t>
            </a:r>
            <a:endParaRPr lang="zh-CN" altLang="en-US" sz="1100" dirty="0">
              <a:cs typeface="+mn-ea"/>
              <a:sym typeface="+mn-lt"/>
            </a:endParaRPr>
          </a:p>
        </p:txBody>
      </p:sp>
      <p:sp>
        <p:nvSpPr>
          <p:cNvPr id="24" name="矩形 23"/>
          <p:cNvSpPr/>
          <p:nvPr/>
        </p:nvSpPr>
        <p:spPr>
          <a:xfrm>
            <a:off x="7817193" y="870368"/>
            <a:ext cx="2031325" cy="369332"/>
          </a:xfrm>
          <a:prstGeom prst="rect">
            <a:avLst/>
          </a:prstGeom>
        </p:spPr>
        <p:txBody>
          <a:bodyPr wrap="none">
            <a:spAutoFit/>
          </a:bodyPr>
          <a:lstStyle/>
          <a:p>
            <a:pPr algn="ctr"/>
            <a:r>
              <a:rPr lang="zh-CN" altLang="en-US" b="1" dirty="0">
                <a:cs typeface="+mn-ea"/>
                <a:sym typeface="+mn-lt"/>
              </a:rPr>
              <a:t>点击此处添加标题</a:t>
            </a:r>
            <a:endParaRPr lang="zh-CN" altLang="en-US" b="1" dirty="0">
              <a:cs typeface="+mn-ea"/>
              <a:sym typeface="+mn-lt"/>
            </a:endParaRPr>
          </a:p>
        </p:txBody>
      </p:sp>
      <p:sp>
        <p:nvSpPr>
          <p:cNvPr id="25" name="矩形 24"/>
          <p:cNvSpPr/>
          <p:nvPr/>
        </p:nvSpPr>
        <p:spPr>
          <a:xfrm>
            <a:off x="7527343" y="1226158"/>
            <a:ext cx="2611025" cy="972574"/>
          </a:xfrm>
          <a:prstGeom prst="rect">
            <a:avLst/>
          </a:prstGeom>
        </p:spPr>
        <p:txBody>
          <a:bodyPr wrap="square">
            <a:spAutoFit/>
          </a:bodyPr>
          <a:lstStyle/>
          <a:p>
            <a:pPr algn="ctr" defTabSz="608965">
              <a:lnSpc>
                <a:spcPct val="130000"/>
              </a:lnSpc>
            </a:pPr>
            <a:r>
              <a:rPr lang="zh-CN" altLang="en-US" sz="1100" dirty="0">
                <a:cs typeface="+mn-ea"/>
                <a:sym typeface="+mn-lt"/>
              </a:rPr>
              <a:t>标题数字等都可以通过点击和重新输入进行更改，顶部“开始”面板中可以对字体、字号、颜色、行距等进行修改。建议正文</a:t>
            </a:r>
            <a:r>
              <a:rPr lang="en-US" altLang="zh-CN" sz="1100" dirty="0">
                <a:cs typeface="+mn-ea"/>
                <a:sym typeface="+mn-lt"/>
              </a:rPr>
              <a:t>8-14</a:t>
            </a:r>
            <a:r>
              <a:rPr lang="zh-CN" altLang="en-US" sz="1100" dirty="0">
                <a:cs typeface="+mn-ea"/>
                <a:sym typeface="+mn-lt"/>
              </a:rPr>
              <a:t>号字，</a:t>
            </a:r>
            <a:r>
              <a:rPr lang="en-US" altLang="zh-CN" sz="1100" dirty="0">
                <a:cs typeface="+mn-ea"/>
                <a:sym typeface="+mn-lt"/>
              </a:rPr>
              <a:t>1.3</a:t>
            </a:r>
            <a:r>
              <a:rPr lang="zh-CN" altLang="en-US" sz="1100" dirty="0">
                <a:cs typeface="+mn-ea"/>
                <a:sym typeface="+mn-lt"/>
              </a:rPr>
              <a:t>倍字间距。</a:t>
            </a:r>
            <a:endParaRPr lang="zh-CN" altLang="en-US" sz="11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02</a:t>
            </a:r>
            <a:endParaRPr lang="zh-CN" altLang="en-US" dirty="0"/>
          </a:p>
        </p:txBody>
      </p:sp>
      <p:sp>
        <p:nvSpPr>
          <p:cNvPr id="3" name="文本占位符 2"/>
          <p:cNvSpPr>
            <a:spLocks noGrp="1"/>
          </p:cNvSpPr>
          <p:nvPr>
            <p:ph type="body" sz="quarter" idx="11"/>
          </p:nvPr>
        </p:nvSpPr>
        <p:spPr/>
        <p:txBody>
          <a:bodyPr/>
          <a:lstStyle/>
          <a:p>
            <a:r>
              <a:rPr lang="zh-CN" altLang="en-US" dirty="0"/>
              <a:t>总结二</a:t>
            </a:r>
            <a:endParaRPr lang="zh-CN" altLang="en-US" dirty="0"/>
          </a:p>
        </p:txBody>
      </p:sp>
      <p:sp>
        <p:nvSpPr>
          <p:cNvPr id="11" name="任意多边形 10"/>
          <p:cNvSpPr/>
          <p:nvPr/>
        </p:nvSpPr>
        <p:spPr>
          <a:xfrm>
            <a:off x="812797" y="1221697"/>
            <a:ext cx="10323629" cy="1396926"/>
          </a:xfrm>
          <a:custGeom>
            <a:avLst/>
            <a:gdLst>
              <a:gd name="connsiteX0" fmla="*/ 0 w 8128000"/>
              <a:gd name="connsiteY0" fmla="*/ 295937 h 1183746"/>
              <a:gd name="connsiteX1" fmla="*/ 7536127 w 8128000"/>
              <a:gd name="connsiteY1" fmla="*/ 295937 h 1183746"/>
              <a:gd name="connsiteX2" fmla="*/ 7536127 w 8128000"/>
              <a:gd name="connsiteY2" fmla="*/ 0 h 1183746"/>
              <a:gd name="connsiteX3" fmla="*/ 8128000 w 8128000"/>
              <a:gd name="connsiteY3" fmla="*/ 591873 h 1183746"/>
              <a:gd name="connsiteX4" fmla="*/ 7536127 w 8128000"/>
              <a:gd name="connsiteY4" fmla="*/ 1183746 h 1183746"/>
              <a:gd name="connsiteX5" fmla="*/ 7536127 w 8128000"/>
              <a:gd name="connsiteY5" fmla="*/ 887810 h 1183746"/>
              <a:gd name="connsiteX6" fmla="*/ 0 w 8128000"/>
              <a:gd name="connsiteY6" fmla="*/ 887810 h 1183746"/>
              <a:gd name="connsiteX7" fmla="*/ 0 w 8128000"/>
              <a:gd name="connsiteY7" fmla="*/ 295937 h 118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8000" h="1183746">
                <a:moveTo>
                  <a:pt x="0" y="295937"/>
                </a:moveTo>
                <a:lnTo>
                  <a:pt x="7536127" y="295937"/>
                </a:lnTo>
                <a:lnTo>
                  <a:pt x="7536127" y="0"/>
                </a:lnTo>
                <a:lnTo>
                  <a:pt x="8128000" y="591873"/>
                </a:lnTo>
                <a:lnTo>
                  <a:pt x="7536127" y="1183746"/>
                </a:lnTo>
                <a:lnTo>
                  <a:pt x="7536127" y="887810"/>
                </a:lnTo>
                <a:lnTo>
                  <a:pt x="0" y="887810"/>
                </a:lnTo>
                <a:lnTo>
                  <a:pt x="0" y="295937"/>
                </a:lnTo>
                <a:close/>
              </a:path>
            </a:pathLst>
          </a:custGeom>
          <a:solidFill>
            <a:schemeClr val="accent3"/>
          </a:solidFill>
          <a:ln w="28575">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356897" rIns="549936" bIns="483856" numCol="1" spcCol="1270" anchor="ctr" anchorCtr="0">
            <a:noAutofit/>
          </a:bodyPr>
          <a:lstStyle/>
          <a:p>
            <a:pPr lvl="0" algn="l" defTabSz="711200">
              <a:lnSpc>
                <a:spcPct val="90000"/>
              </a:lnSpc>
              <a:spcBef>
                <a:spcPct val="0"/>
              </a:spcBef>
              <a:spcAft>
                <a:spcPct val="35000"/>
              </a:spcAft>
            </a:pPr>
            <a:endParaRPr lang="zh-CN" altLang="en-US" sz="1600" kern="1200"/>
          </a:p>
        </p:txBody>
      </p:sp>
      <p:sp>
        <p:nvSpPr>
          <p:cNvPr id="13" name="任意多边形 12"/>
          <p:cNvSpPr/>
          <p:nvPr/>
        </p:nvSpPr>
        <p:spPr>
          <a:xfrm>
            <a:off x="3992476" y="1687339"/>
            <a:ext cx="7143952" cy="1396926"/>
          </a:xfrm>
          <a:custGeom>
            <a:avLst/>
            <a:gdLst>
              <a:gd name="connsiteX0" fmla="*/ 0 w 5624576"/>
              <a:gd name="connsiteY0" fmla="*/ 295937 h 1183746"/>
              <a:gd name="connsiteX1" fmla="*/ 5032703 w 5624576"/>
              <a:gd name="connsiteY1" fmla="*/ 295937 h 1183746"/>
              <a:gd name="connsiteX2" fmla="*/ 5032703 w 5624576"/>
              <a:gd name="connsiteY2" fmla="*/ 0 h 1183746"/>
              <a:gd name="connsiteX3" fmla="*/ 5624576 w 5624576"/>
              <a:gd name="connsiteY3" fmla="*/ 591873 h 1183746"/>
              <a:gd name="connsiteX4" fmla="*/ 5032703 w 5624576"/>
              <a:gd name="connsiteY4" fmla="*/ 1183746 h 1183746"/>
              <a:gd name="connsiteX5" fmla="*/ 5032703 w 5624576"/>
              <a:gd name="connsiteY5" fmla="*/ 887810 h 1183746"/>
              <a:gd name="connsiteX6" fmla="*/ 0 w 5624576"/>
              <a:gd name="connsiteY6" fmla="*/ 887810 h 1183746"/>
              <a:gd name="connsiteX7" fmla="*/ 0 w 5624576"/>
              <a:gd name="connsiteY7" fmla="*/ 295937 h 118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4576" h="1183746">
                <a:moveTo>
                  <a:pt x="0" y="295937"/>
                </a:moveTo>
                <a:lnTo>
                  <a:pt x="5032703" y="295937"/>
                </a:lnTo>
                <a:lnTo>
                  <a:pt x="5032703" y="0"/>
                </a:lnTo>
                <a:lnTo>
                  <a:pt x="5624576" y="591873"/>
                </a:lnTo>
                <a:lnTo>
                  <a:pt x="5032703" y="1183746"/>
                </a:lnTo>
                <a:lnTo>
                  <a:pt x="5032703" y="887810"/>
                </a:lnTo>
                <a:lnTo>
                  <a:pt x="0" y="887810"/>
                </a:lnTo>
                <a:lnTo>
                  <a:pt x="0" y="295937"/>
                </a:lnTo>
                <a:close/>
              </a:path>
            </a:pathLst>
          </a:custGeom>
          <a:solidFill>
            <a:schemeClr val="accent2"/>
          </a:solidFill>
          <a:ln w="28575">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356897" rIns="549936" bIns="483856" numCol="1" spcCol="1270" anchor="ctr" anchorCtr="0">
            <a:noAutofit/>
          </a:bodyPr>
          <a:lstStyle/>
          <a:p>
            <a:pPr lvl="0" algn="l" defTabSz="711200">
              <a:lnSpc>
                <a:spcPct val="90000"/>
              </a:lnSpc>
              <a:spcBef>
                <a:spcPct val="0"/>
              </a:spcBef>
              <a:spcAft>
                <a:spcPct val="35000"/>
              </a:spcAft>
            </a:pPr>
            <a:endParaRPr lang="zh-CN" altLang="en-US" sz="1600" kern="1200"/>
          </a:p>
        </p:txBody>
      </p:sp>
      <p:sp>
        <p:nvSpPr>
          <p:cNvPr id="15" name="任意多边形 14"/>
          <p:cNvSpPr/>
          <p:nvPr/>
        </p:nvSpPr>
        <p:spPr>
          <a:xfrm>
            <a:off x="7172155" y="2152981"/>
            <a:ext cx="3964274" cy="1396926"/>
          </a:xfrm>
          <a:custGeom>
            <a:avLst/>
            <a:gdLst>
              <a:gd name="connsiteX0" fmla="*/ 0 w 3121152"/>
              <a:gd name="connsiteY0" fmla="*/ 295937 h 1183746"/>
              <a:gd name="connsiteX1" fmla="*/ 2529279 w 3121152"/>
              <a:gd name="connsiteY1" fmla="*/ 295937 h 1183746"/>
              <a:gd name="connsiteX2" fmla="*/ 2529279 w 3121152"/>
              <a:gd name="connsiteY2" fmla="*/ 0 h 1183746"/>
              <a:gd name="connsiteX3" fmla="*/ 3121152 w 3121152"/>
              <a:gd name="connsiteY3" fmla="*/ 591873 h 1183746"/>
              <a:gd name="connsiteX4" fmla="*/ 2529279 w 3121152"/>
              <a:gd name="connsiteY4" fmla="*/ 1183746 h 1183746"/>
              <a:gd name="connsiteX5" fmla="*/ 2529279 w 3121152"/>
              <a:gd name="connsiteY5" fmla="*/ 887810 h 1183746"/>
              <a:gd name="connsiteX6" fmla="*/ 0 w 3121152"/>
              <a:gd name="connsiteY6" fmla="*/ 887810 h 1183746"/>
              <a:gd name="connsiteX7" fmla="*/ 0 w 3121152"/>
              <a:gd name="connsiteY7" fmla="*/ 295937 h 118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1152" h="1183746">
                <a:moveTo>
                  <a:pt x="0" y="295937"/>
                </a:moveTo>
                <a:lnTo>
                  <a:pt x="2529279" y="295937"/>
                </a:lnTo>
                <a:lnTo>
                  <a:pt x="2529279" y="0"/>
                </a:lnTo>
                <a:lnTo>
                  <a:pt x="3121152" y="591873"/>
                </a:lnTo>
                <a:lnTo>
                  <a:pt x="2529279" y="1183746"/>
                </a:lnTo>
                <a:lnTo>
                  <a:pt x="2529279" y="887810"/>
                </a:lnTo>
                <a:lnTo>
                  <a:pt x="0" y="887810"/>
                </a:lnTo>
                <a:lnTo>
                  <a:pt x="0" y="295937"/>
                </a:lnTo>
                <a:close/>
              </a:path>
            </a:pathLst>
          </a:custGeom>
          <a:ln w="28575">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356897" rIns="549936" bIns="483856" numCol="1" spcCol="1270" anchor="ctr" anchorCtr="0">
            <a:noAutofit/>
          </a:bodyPr>
          <a:lstStyle/>
          <a:p>
            <a:pPr lvl="0" algn="l" defTabSz="711200">
              <a:lnSpc>
                <a:spcPct val="90000"/>
              </a:lnSpc>
              <a:spcBef>
                <a:spcPct val="0"/>
              </a:spcBef>
              <a:spcAft>
                <a:spcPct val="35000"/>
              </a:spcAft>
            </a:pPr>
            <a:endParaRPr lang="zh-CN" altLang="en-US" sz="1600" kern="1200"/>
          </a:p>
        </p:txBody>
      </p:sp>
      <p:sp>
        <p:nvSpPr>
          <p:cNvPr id="17" name="矩形 16"/>
          <p:cNvSpPr/>
          <p:nvPr/>
        </p:nvSpPr>
        <p:spPr>
          <a:xfrm>
            <a:off x="748681" y="2347671"/>
            <a:ext cx="2031325" cy="646331"/>
          </a:xfrm>
          <a:prstGeom prst="rect">
            <a:avLst/>
          </a:prstGeom>
        </p:spPr>
        <p:txBody>
          <a:bodyPr wrap="none">
            <a:spAutoFit/>
          </a:bodyPr>
          <a:lstStyle/>
          <a:p>
            <a:r>
              <a:rPr lang="en-US" altLang="zh-CN" dirty="0">
                <a:cs typeface="+mn-ea"/>
                <a:sym typeface="+mn-lt"/>
              </a:rPr>
              <a:t>Add Text</a:t>
            </a:r>
            <a:endParaRPr lang="en-US" altLang="zh-CN" b="1" dirty="0">
              <a:cs typeface="+mn-ea"/>
              <a:sym typeface="+mn-lt"/>
            </a:endParaRPr>
          </a:p>
          <a:p>
            <a:r>
              <a:rPr lang="zh-CN" altLang="en-US" b="1" dirty="0">
                <a:cs typeface="+mn-ea"/>
                <a:sym typeface="+mn-lt"/>
              </a:rPr>
              <a:t>点击此处添加标题</a:t>
            </a:r>
            <a:endParaRPr lang="zh-CN" altLang="en-US" b="1" dirty="0">
              <a:cs typeface="+mn-ea"/>
              <a:sym typeface="+mn-lt"/>
            </a:endParaRPr>
          </a:p>
        </p:txBody>
      </p:sp>
      <p:sp>
        <p:nvSpPr>
          <p:cNvPr id="18" name="矩形 17"/>
          <p:cNvSpPr/>
          <p:nvPr/>
        </p:nvSpPr>
        <p:spPr>
          <a:xfrm>
            <a:off x="748681" y="2994002"/>
            <a:ext cx="2611025" cy="972574"/>
          </a:xfrm>
          <a:prstGeom prst="rect">
            <a:avLst/>
          </a:prstGeom>
        </p:spPr>
        <p:txBody>
          <a:bodyPr wrap="square">
            <a:spAutoFit/>
          </a:bodyPr>
          <a:lstStyle/>
          <a:p>
            <a:pPr defTabSz="608965">
              <a:lnSpc>
                <a:spcPct val="130000"/>
              </a:lnSpc>
            </a:pPr>
            <a:r>
              <a:rPr lang="zh-CN" altLang="en-US" sz="1100" dirty="0">
                <a:cs typeface="+mn-ea"/>
                <a:sym typeface="+mn-lt"/>
              </a:rPr>
              <a:t>标题数字等都可以通过点击和重新输入进行更改，顶部“开始”面板中可以对字体、字号、颜色、行距等进行修改。建议正文</a:t>
            </a:r>
            <a:r>
              <a:rPr lang="en-US" altLang="zh-CN" sz="1100" dirty="0">
                <a:cs typeface="+mn-ea"/>
                <a:sym typeface="+mn-lt"/>
              </a:rPr>
              <a:t>8-14</a:t>
            </a:r>
            <a:r>
              <a:rPr lang="zh-CN" altLang="en-US" sz="1100" dirty="0">
                <a:cs typeface="+mn-ea"/>
                <a:sym typeface="+mn-lt"/>
              </a:rPr>
              <a:t>号字，</a:t>
            </a:r>
            <a:r>
              <a:rPr lang="en-US" altLang="zh-CN" sz="1100" dirty="0">
                <a:cs typeface="+mn-ea"/>
                <a:sym typeface="+mn-lt"/>
              </a:rPr>
              <a:t>1.3</a:t>
            </a:r>
            <a:r>
              <a:rPr lang="zh-CN" altLang="en-US" sz="1100" dirty="0">
                <a:cs typeface="+mn-ea"/>
                <a:sym typeface="+mn-lt"/>
              </a:rPr>
              <a:t>倍字间距。</a:t>
            </a:r>
            <a:endParaRPr lang="zh-CN" altLang="en-US" sz="1100" dirty="0">
              <a:cs typeface="+mn-ea"/>
              <a:sym typeface="+mn-lt"/>
            </a:endParaRPr>
          </a:p>
        </p:txBody>
      </p:sp>
      <p:sp>
        <p:nvSpPr>
          <p:cNvPr id="19" name="矩形 18"/>
          <p:cNvSpPr/>
          <p:nvPr/>
        </p:nvSpPr>
        <p:spPr>
          <a:xfrm>
            <a:off x="3928360" y="2857576"/>
            <a:ext cx="2031325" cy="646331"/>
          </a:xfrm>
          <a:prstGeom prst="rect">
            <a:avLst/>
          </a:prstGeom>
        </p:spPr>
        <p:txBody>
          <a:bodyPr wrap="none">
            <a:spAutoFit/>
          </a:bodyPr>
          <a:lstStyle/>
          <a:p>
            <a:r>
              <a:rPr lang="en-US" altLang="zh-CN" dirty="0">
                <a:cs typeface="+mn-ea"/>
                <a:sym typeface="+mn-lt"/>
              </a:rPr>
              <a:t>Add Text</a:t>
            </a:r>
            <a:endParaRPr lang="en-US" altLang="zh-CN" b="1" dirty="0">
              <a:cs typeface="+mn-ea"/>
              <a:sym typeface="+mn-lt"/>
            </a:endParaRPr>
          </a:p>
          <a:p>
            <a:r>
              <a:rPr lang="zh-CN" altLang="en-US" b="1" dirty="0">
                <a:cs typeface="+mn-ea"/>
                <a:sym typeface="+mn-lt"/>
              </a:rPr>
              <a:t>点击此处添加标题</a:t>
            </a:r>
            <a:endParaRPr lang="zh-CN" altLang="en-US" b="1" dirty="0">
              <a:cs typeface="+mn-ea"/>
              <a:sym typeface="+mn-lt"/>
            </a:endParaRPr>
          </a:p>
        </p:txBody>
      </p:sp>
      <p:sp>
        <p:nvSpPr>
          <p:cNvPr id="20" name="矩形 19"/>
          <p:cNvSpPr/>
          <p:nvPr/>
        </p:nvSpPr>
        <p:spPr>
          <a:xfrm>
            <a:off x="3928360" y="3503907"/>
            <a:ext cx="2611025" cy="972574"/>
          </a:xfrm>
          <a:prstGeom prst="rect">
            <a:avLst/>
          </a:prstGeom>
        </p:spPr>
        <p:txBody>
          <a:bodyPr wrap="square">
            <a:spAutoFit/>
          </a:bodyPr>
          <a:lstStyle/>
          <a:p>
            <a:pPr defTabSz="608965">
              <a:lnSpc>
                <a:spcPct val="130000"/>
              </a:lnSpc>
            </a:pPr>
            <a:r>
              <a:rPr lang="zh-CN" altLang="en-US" sz="1100" dirty="0">
                <a:cs typeface="+mn-ea"/>
                <a:sym typeface="+mn-lt"/>
              </a:rPr>
              <a:t>标题数字等都可以通过点击和重新输入进行更改，顶部“开始”面板中可以对字体、字号、颜色、行距等进行修改。建议正文</a:t>
            </a:r>
            <a:r>
              <a:rPr lang="en-US" altLang="zh-CN" sz="1100" dirty="0">
                <a:cs typeface="+mn-ea"/>
                <a:sym typeface="+mn-lt"/>
              </a:rPr>
              <a:t>8-14</a:t>
            </a:r>
            <a:r>
              <a:rPr lang="zh-CN" altLang="en-US" sz="1100" dirty="0">
                <a:cs typeface="+mn-ea"/>
                <a:sym typeface="+mn-lt"/>
              </a:rPr>
              <a:t>号字，</a:t>
            </a:r>
            <a:r>
              <a:rPr lang="en-US" altLang="zh-CN" sz="1100" dirty="0">
                <a:cs typeface="+mn-ea"/>
                <a:sym typeface="+mn-lt"/>
              </a:rPr>
              <a:t>1.3</a:t>
            </a:r>
            <a:r>
              <a:rPr lang="zh-CN" altLang="en-US" sz="1100" dirty="0">
                <a:cs typeface="+mn-ea"/>
                <a:sym typeface="+mn-lt"/>
              </a:rPr>
              <a:t>倍字间距。</a:t>
            </a:r>
            <a:endParaRPr lang="zh-CN" altLang="en-US" sz="1100" dirty="0">
              <a:cs typeface="+mn-ea"/>
              <a:sym typeface="+mn-lt"/>
            </a:endParaRPr>
          </a:p>
        </p:txBody>
      </p:sp>
      <p:sp>
        <p:nvSpPr>
          <p:cNvPr id="21" name="矩形 20"/>
          <p:cNvSpPr/>
          <p:nvPr/>
        </p:nvSpPr>
        <p:spPr>
          <a:xfrm>
            <a:off x="7172155" y="3285287"/>
            <a:ext cx="2031325" cy="646331"/>
          </a:xfrm>
          <a:prstGeom prst="rect">
            <a:avLst/>
          </a:prstGeom>
        </p:spPr>
        <p:txBody>
          <a:bodyPr wrap="none">
            <a:spAutoFit/>
          </a:bodyPr>
          <a:lstStyle/>
          <a:p>
            <a:r>
              <a:rPr lang="en-US" altLang="zh-CN" dirty="0">
                <a:cs typeface="+mn-ea"/>
                <a:sym typeface="+mn-lt"/>
              </a:rPr>
              <a:t>Add Text</a:t>
            </a:r>
            <a:endParaRPr lang="en-US" altLang="zh-CN" b="1" dirty="0">
              <a:cs typeface="+mn-ea"/>
              <a:sym typeface="+mn-lt"/>
            </a:endParaRPr>
          </a:p>
          <a:p>
            <a:r>
              <a:rPr lang="zh-CN" altLang="en-US" b="1" dirty="0">
                <a:cs typeface="+mn-ea"/>
                <a:sym typeface="+mn-lt"/>
              </a:rPr>
              <a:t>点击此处添加标题</a:t>
            </a:r>
            <a:endParaRPr lang="zh-CN" altLang="en-US" b="1" dirty="0">
              <a:cs typeface="+mn-ea"/>
              <a:sym typeface="+mn-lt"/>
            </a:endParaRPr>
          </a:p>
        </p:txBody>
      </p:sp>
      <p:sp>
        <p:nvSpPr>
          <p:cNvPr id="22" name="矩形 21"/>
          <p:cNvSpPr/>
          <p:nvPr/>
        </p:nvSpPr>
        <p:spPr>
          <a:xfrm>
            <a:off x="7172155" y="3931618"/>
            <a:ext cx="2611025" cy="972574"/>
          </a:xfrm>
          <a:prstGeom prst="rect">
            <a:avLst/>
          </a:prstGeom>
        </p:spPr>
        <p:txBody>
          <a:bodyPr wrap="square">
            <a:spAutoFit/>
          </a:bodyPr>
          <a:lstStyle/>
          <a:p>
            <a:pPr defTabSz="608965">
              <a:lnSpc>
                <a:spcPct val="130000"/>
              </a:lnSpc>
            </a:pPr>
            <a:r>
              <a:rPr lang="zh-CN" altLang="en-US" sz="1100" dirty="0">
                <a:cs typeface="+mn-ea"/>
                <a:sym typeface="+mn-lt"/>
              </a:rPr>
              <a:t>标题数字等都可以通过点击和重新输入进行更改，顶部“开始”面板中可以对字体、字号、颜色、行距等进行修改。建议正文</a:t>
            </a:r>
            <a:r>
              <a:rPr lang="en-US" altLang="zh-CN" sz="1100" dirty="0">
                <a:cs typeface="+mn-ea"/>
                <a:sym typeface="+mn-lt"/>
              </a:rPr>
              <a:t>8-14</a:t>
            </a:r>
            <a:r>
              <a:rPr lang="zh-CN" altLang="en-US" sz="1100" dirty="0">
                <a:cs typeface="+mn-ea"/>
                <a:sym typeface="+mn-lt"/>
              </a:rPr>
              <a:t>号字，</a:t>
            </a:r>
            <a:r>
              <a:rPr lang="en-US" altLang="zh-CN" sz="1100" dirty="0">
                <a:cs typeface="+mn-ea"/>
                <a:sym typeface="+mn-lt"/>
              </a:rPr>
              <a:t>1.3</a:t>
            </a:r>
            <a:r>
              <a:rPr lang="zh-CN" altLang="en-US" sz="1100" dirty="0">
                <a:cs typeface="+mn-ea"/>
                <a:sym typeface="+mn-lt"/>
              </a:rPr>
              <a:t>倍字间距。</a:t>
            </a:r>
            <a:endParaRPr lang="zh-CN" altLang="en-US" sz="1100" dirty="0">
              <a:cs typeface="+mn-ea"/>
              <a:sym typeface="+mn-lt"/>
            </a:endParaRPr>
          </a:p>
        </p:txBody>
      </p:sp>
      <p:sp>
        <p:nvSpPr>
          <p:cNvPr id="23" name="文本框 22"/>
          <p:cNvSpPr txBox="1"/>
          <p:nvPr/>
        </p:nvSpPr>
        <p:spPr>
          <a:xfrm>
            <a:off x="972152" y="1566217"/>
            <a:ext cx="468398" cy="707886"/>
          </a:xfrm>
          <a:prstGeom prst="rect">
            <a:avLst/>
          </a:prstGeom>
          <a:noFill/>
        </p:spPr>
        <p:txBody>
          <a:bodyPr wrap="none" rtlCol="0">
            <a:spAutoFit/>
          </a:bodyPr>
          <a:lstStyle/>
          <a:p>
            <a:r>
              <a:rPr lang="en-US" altLang="zh-CN" sz="4000" dirty="0">
                <a:solidFill>
                  <a:schemeClr val="bg1"/>
                </a:solidFill>
              </a:rPr>
              <a:t>1</a:t>
            </a:r>
            <a:endParaRPr lang="zh-CN" altLang="en-US" sz="4000" dirty="0">
              <a:solidFill>
                <a:schemeClr val="bg1"/>
              </a:solidFill>
            </a:endParaRPr>
          </a:p>
        </p:txBody>
      </p:sp>
      <p:sp>
        <p:nvSpPr>
          <p:cNvPr id="24" name="文本框 23"/>
          <p:cNvSpPr txBox="1"/>
          <p:nvPr/>
        </p:nvSpPr>
        <p:spPr>
          <a:xfrm>
            <a:off x="4160119" y="2010223"/>
            <a:ext cx="468398" cy="707886"/>
          </a:xfrm>
          <a:prstGeom prst="rect">
            <a:avLst/>
          </a:prstGeom>
          <a:noFill/>
        </p:spPr>
        <p:txBody>
          <a:bodyPr wrap="none" rtlCol="0">
            <a:spAutoFit/>
          </a:bodyPr>
          <a:lstStyle/>
          <a:p>
            <a:r>
              <a:rPr lang="en-US" altLang="zh-CN" sz="4000" dirty="0">
                <a:solidFill>
                  <a:schemeClr val="bg1"/>
                </a:solidFill>
              </a:rPr>
              <a:t>2</a:t>
            </a:r>
            <a:endParaRPr lang="zh-CN" altLang="en-US" sz="4000" dirty="0">
              <a:solidFill>
                <a:schemeClr val="bg1"/>
              </a:solidFill>
            </a:endParaRPr>
          </a:p>
        </p:txBody>
      </p:sp>
      <p:sp>
        <p:nvSpPr>
          <p:cNvPr id="25" name="文本框 24"/>
          <p:cNvSpPr txBox="1"/>
          <p:nvPr/>
        </p:nvSpPr>
        <p:spPr>
          <a:xfrm>
            <a:off x="7328938" y="2492670"/>
            <a:ext cx="468398" cy="707886"/>
          </a:xfrm>
          <a:prstGeom prst="rect">
            <a:avLst/>
          </a:prstGeom>
          <a:noFill/>
        </p:spPr>
        <p:txBody>
          <a:bodyPr wrap="none" rtlCol="0">
            <a:spAutoFit/>
          </a:bodyPr>
          <a:lstStyle/>
          <a:p>
            <a:r>
              <a:rPr lang="en-US" altLang="zh-CN" sz="4000" dirty="0">
                <a:solidFill>
                  <a:schemeClr val="bg1"/>
                </a:solidFill>
              </a:rPr>
              <a:t>3</a:t>
            </a:r>
            <a:endParaRPr lang="zh-CN" altLang="en-US" sz="40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3</a:t>
            </a:r>
            <a:endParaRPr lang="zh-CN" altLang="en-US" dirty="0"/>
          </a:p>
        </p:txBody>
      </p:sp>
      <p:sp>
        <p:nvSpPr>
          <p:cNvPr id="3" name="文本占位符 2"/>
          <p:cNvSpPr>
            <a:spLocks noGrp="1"/>
          </p:cNvSpPr>
          <p:nvPr>
            <p:ph type="body" sz="quarter" idx="11"/>
          </p:nvPr>
        </p:nvSpPr>
        <p:spPr/>
        <p:txBody>
          <a:bodyPr/>
          <a:lstStyle/>
          <a:p>
            <a:r>
              <a:rPr lang="zh-CN" altLang="en-US" dirty="0"/>
              <a:t>心得体会</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03</a:t>
            </a:r>
            <a:endParaRPr lang="zh-CN" altLang="en-US" dirty="0"/>
          </a:p>
        </p:txBody>
      </p:sp>
      <p:sp>
        <p:nvSpPr>
          <p:cNvPr id="3" name="文本占位符 2"/>
          <p:cNvSpPr>
            <a:spLocks noGrp="1"/>
          </p:cNvSpPr>
          <p:nvPr>
            <p:ph type="body" sz="quarter" idx="11"/>
          </p:nvPr>
        </p:nvSpPr>
        <p:spPr/>
        <p:txBody>
          <a:bodyPr/>
          <a:lstStyle/>
          <a:p>
            <a:r>
              <a:rPr lang="zh-CN" altLang="en-US" dirty="0"/>
              <a:t>研究方法</a:t>
            </a:r>
            <a:endParaRPr lang="zh-CN" altLang="en-US" dirty="0"/>
          </a:p>
        </p:txBody>
      </p:sp>
      <p:graphicFrame>
        <p:nvGraphicFramePr>
          <p:cNvPr id="7" name="图表 6"/>
          <p:cNvGraphicFramePr/>
          <p:nvPr/>
        </p:nvGraphicFramePr>
        <p:xfrm>
          <a:off x="812800" y="1220529"/>
          <a:ext cx="11036300" cy="3503594"/>
        </p:xfrm>
        <a:graphic>
          <a:graphicData uri="http://schemas.openxmlformats.org/drawingml/2006/chart">
            <c:chart xmlns:c="http://schemas.openxmlformats.org/drawingml/2006/chart" xmlns:r="http://schemas.openxmlformats.org/officeDocument/2006/relationships" r:id="rId1"/>
          </a:graphicData>
        </a:graphic>
      </p:graphicFrame>
      <p:cxnSp>
        <p:nvCxnSpPr>
          <p:cNvPr id="8" name="直接连接符 7"/>
          <p:cNvCxnSpPr/>
          <p:nvPr/>
        </p:nvCxnSpPr>
        <p:spPr>
          <a:xfrm>
            <a:off x="812800" y="4866399"/>
            <a:ext cx="11036300" cy="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280160" y="5604520"/>
            <a:ext cx="10192173" cy="572464"/>
          </a:xfrm>
          <a:prstGeom prst="rect">
            <a:avLst/>
          </a:prstGeom>
        </p:spPr>
        <p:txBody>
          <a:bodyPr wrap="square">
            <a:spAutoFit/>
          </a:bodyPr>
          <a:lstStyle/>
          <a:p>
            <a:pPr defTabSz="608965">
              <a:lnSpc>
                <a:spcPct val="130000"/>
              </a:lnSpc>
            </a:pPr>
            <a:r>
              <a:rPr lang="zh-CN" altLang="en-US" sz="1200" dirty="0">
                <a:cs typeface="+mn-ea"/>
                <a:sym typeface="+mn-lt"/>
              </a:rPr>
              <a:t>标题数字等都可以通过点击和重新输入进行更改，顶部“开始”面板中可以对字体、字号、颜色、行距等进行修改。建议正文</a:t>
            </a:r>
            <a:r>
              <a:rPr lang="en-US" altLang="zh-CN" sz="1200" dirty="0">
                <a:cs typeface="+mn-ea"/>
                <a:sym typeface="+mn-lt"/>
              </a:rPr>
              <a:t>8-14</a:t>
            </a:r>
            <a:r>
              <a:rPr lang="zh-CN" altLang="en-US" sz="1200" dirty="0">
                <a:cs typeface="+mn-ea"/>
                <a:sym typeface="+mn-lt"/>
              </a:rPr>
              <a:t>号字，</a:t>
            </a:r>
            <a:r>
              <a:rPr lang="en-US" altLang="zh-CN" sz="1200" dirty="0">
                <a:cs typeface="+mn-ea"/>
                <a:sym typeface="+mn-lt"/>
              </a:rPr>
              <a:t>1.3</a:t>
            </a:r>
            <a:r>
              <a:rPr lang="zh-CN" altLang="en-US" sz="1200" dirty="0">
                <a:cs typeface="+mn-ea"/>
                <a:sym typeface="+mn-lt"/>
              </a:rPr>
              <a:t>倍字间距。标题数字等都可以通过点击和重新输入进行更改，顶部“开始”面板中可以对字体、字号、颜色、行距等进行修改。</a:t>
            </a:r>
            <a:endParaRPr lang="zh-CN" altLang="en-US" sz="1200" dirty="0">
              <a:cs typeface="+mn-ea"/>
              <a:sym typeface="+mn-lt"/>
            </a:endParaRPr>
          </a:p>
        </p:txBody>
      </p:sp>
      <p:sp>
        <p:nvSpPr>
          <p:cNvPr id="10" name="矩形 9"/>
          <p:cNvSpPr/>
          <p:nvPr/>
        </p:nvSpPr>
        <p:spPr>
          <a:xfrm>
            <a:off x="812800" y="5142855"/>
            <a:ext cx="2993127" cy="461665"/>
          </a:xfrm>
          <a:prstGeom prst="rect">
            <a:avLst/>
          </a:prstGeom>
        </p:spPr>
        <p:txBody>
          <a:bodyPr wrap="none">
            <a:spAutoFit/>
          </a:bodyPr>
          <a:lstStyle/>
          <a:p>
            <a:pPr marL="342900" indent="-342900" algn="ctr">
              <a:buFont typeface="Wingdings" panose="05000000000000000000" pitchFamily="2" charset="2"/>
              <a:buChar char="p"/>
            </a:pPr>
            <a:r>
              <a:rPr lang="zh-CN" altLang="en-US" sz="2400" b="1" dirty="0">
                <a:solidFill>
                  <a:schemeClr val="accent2"/>
                </a:solidFill>
                <a:cs typeface="+mn-ea"/>
                <a:sym typeface="+mn-lt"/>
              </a:rPr>
              <a:t>点击此处添加标题</a:t>
            </a:r>
            <a:endParaRPr lang="zh-CN" altLang="en-US" sz="2400" b="1" dirty="0">
              <a:solidFill>
                <a:schemeClr val="accent2"/>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同心圆 12"/>
          <p:cNvSpPr/>
          <p:nvPr/>
        </p:nvSpPr>
        <p:spPr>
          <a:xfrm>
            <a:off x="1622735" y="1654494"/>
            <a:ext cx="2288556" cy="2288556"/>
          </a:xfrm>
          <a:prstGeom prst="donut">
            <a:avLst>
              <a:gd name="adj" fmla="val 8506"/>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同心圆 13"/>
          <p:cNvSpPr/>
          <p:nvPr/>
        </p:nvSpPr>
        <p:spPr>
          <a:xfrm>
            <a:off x="5066975" y="1654494"/>
            <a:ext cx="2288556" cy="2288556"/>
          </a:xfrm>
          <a:prstGeom prst="donut">
            <a:avLst>
              <a:gd name="adj" fmla="val 8506"/>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同心圆 14"/>
          <p:cNvSpPr/>
          <p:nvPr/>
        </p:nvSpPr>
        <p:spPr>
          <a:xfrm>
            <a:off x="8511215" y="1654494"/>
            <a:ext cx="2288556" cy="2288556"/>
          </a:xfrm>
          <a:prstGeom prst="donut">
            <a:avLst>
              <a:gd name="adj" fmla="val 8506"/>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文本占位符 1"/>
          <p:cNvSpPr>
            <a:spLocks noGrp="1"/>
          </p:cNvSpPr>
          <p:nvPr>
            <p:ph type="body" sz="quarter" idx="10"/>
          </p:nvPr>
        </p:nvSpPr>
        <p:spPr/>
        <p:txBody>
          <a:bodyPr/>
          <a:lstStyle/>
          <a:p>
            <a:r>
              <a:rPr lang="en-US" altLang="zh-CN" dirty="0"/>
              <a:t>03</a:t>
            </a:r>
            <a:endParaRPr lang="zh-CN" altLang="en-US" dirty="0"/>
          </a:p>
        </p:txBody>
      </p:sp>
      <p:sp>
        <p:nvSpPr>
          <p:cNvPr id="3" name="文本占位符 2"/>
          <p:cNvSpPr>
            <a:spLocks noGrp="1"/>
          </p:cNvSpPr>
          <p:nvPr>
            <p:ph type="body" sz="quarter" idx="11"/>
          </p:nvPr>
        </p:nvSpPr>
        <p:spPr/>
        <p:txBody>
          <a:bodyPr/>
          <a:lstStyle/>
          <a:p>
            <a:r>
              <a:rPr lang="zh-CN" altLang="en-US" dirty="0"/>
              <a:t>研究方法</a:t>
            </a:r>
            <a:endParaRPr lang="zh-CN" altLang="en-US" dirty="0"/>
          </a:p>
        </p:txBody>
      </p:sp>
      <p:graphicFrame>
        <p:nvGraphicFramePr>
          <p:cNvPr id="7" name="图表 6"/>
          <p:cNvGraphicFramePr/>
          <p:nvPr/>
        </p:nvGraphicFramePr>
        <p:xfrm>
          <a:off x="812800" y="1495965"/>
          <a:ext cx="3908426" cy="2605617"/>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1" name="图表 10"/>
          <p:cNvGraphicFramePr/>
          <p:nvPr/>
        </p:nvGraphicFramePr>
        <p:xfrm>
          <a:off x="4257040" y="1495964"/>
          <a:ext cx="3908426" cy="260561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图表 11"/>
          <p:cNvGraphicFramePr/>
          <p:nvPr/>
        </p:nvGraphicFramePr>
        <p:xfrm>
          <a:off x="7701280" y="1495965"/>
          <a:ext cx="3908426" cy="2605617"/>
        </p:xfrm>
        <a:graphic>
          <a:graphicData uri="http://schemas.openxmlformats.org/drawingml/2006/chart">
            <c:chart xmlns:c="http://schemas.openxmlformats.org/drawingml/2006/chart" xmlns:r="http://schemas.openxmlformats.org/officeDocument/2006/relationships" r:id="rId3"/>
          </a:graphicData>
        </a:graphic>
      </p:graphicFrame>
      <p:sp>
        <p:nvSpPr>
          <p:cNvPr id="17" name="文本框 16"/>
          <p:cNvSpPr txBox="1"/>
          <p:nvPr/>
        </p:nvSpPr>
        <p:spPr>
          <a:xfrm>
            <a:off x="5531161" y="2414051"/>
            <a:ext cx="1247457" cy="769441"/>
          </a:xfrm>
          <a:prstGeom prst="rect">
            <a:avLst/>
          </a:prstGeom>
          <a:noFill/>
        </p:spPr>
        <p:txBody>
          <a:bodyPr wrap="none" rtlCol="0">
            <a:spAutoFit/>
          </a:bodyPr>
          <a:lstStyle/>
          <a:p>
            <a:r>
              <a:rPr lang="en-US" altLang="zh-CN" sz="4400" dirty="0">
                <a:solidFill>
                  <a:schemeClr val="bg1"/>
                </a:solidFill>
              </a:rPr>
              <a:t>47%</a:t>
            </a:r>
            <a:endParaRPr lang="zh-CN" altLang="en-US" sz="4400" dirty="0">
              <a:solidFill>
                <a:schemeClr val="bg1"/>
              </a:solidFill>
            </a:endParaRPr>
          </a:p>
        </p:txBody>
      </p:sp>
      <p:sp>
        <p:nvSpPr>
          <p:cNvPr id="18" name="文本框 17"/>
          <p:cNvSpPr txBox="1"/>
          <p:nvPr/>
        </p:nvSpPr>
        <p:spPr>
          <a:xfrm>
            <a:off x="9031764" y="2414051"/>
            <a:ext cx="1247457" cy="769441"/>
          </a:xfrm>
          <a:prstGeom prst="rect">
            <a:avLst/>
          </a:prstGeom>
          <a:noFill/>
        </p:spPr>
        <p:txBody>
          <a:bodyPr wrap="none" rtlCol="0">
            <a:spAutoFit/>
          </a:bodyPr>
          <a:lstStyle/>
          <a:p>
            <a:r>
              <a:rPr lang="en-US" altLang="zh-CN" sz="4400" dirty="0">
                <a:solidFill>
                  <a:schemeClr val="bg1"/>
                </a:solidFill>
              </a:rPr>
              <a:t>21%</a:t>
            </a:r>
            <a:endParaRPr lang="zh-CN" altLang="en-US" sz="4400" dirty="0">
              <a:solidFill>
                <a:schemeClr val="bg1"/>
              </a:solidFill>
            </a:endParaRPr>
          </a:p>
        </p:txBody>
      </p:sp>
      <p:sp>
        <p:nvSpPr>
          <p:cNvPr id="16" name="文本框 15"/>
          <p:cNvSpPr txBox="1"/>
          <p:nvPr/>
        </p:nvSpPr>
        <p:spPr>
          <a:xfrm>
            <a:off x="2143284" y="2414051"/>
            <a:ext cx="1247457" cy="769441"/>
          </a:xfrm>
          <a:prstGeom prst="rect">
            <a:avLst/>
          </a:prstGeom>
          <a:noFill/>
        </p:spPr>
        <p:txBody>
          <a:bodyPr wrap="none" rtlCol="0">
            <a:spAutoFit/>
          </a:bodyPr>
          <a:lstStyle/>
          <a:p>
            <a:r>
              <a:rPr lang="en-US" altLang="zh-CN" sz="4400" dirty="0">
                <a:solidFill>
                  <a:schemeClr val="bg1"/>
                </a:solidFill>
              </a:rPr>
              <a:t>82%</a:t>
            </a:r>
            <a:endParaRPr lang="zh-CN" altLang="en-US" sz="4400" dirty="0">
              <a:solidFill>
                <a:schemeClr val="bg1"/>
              </a:solidFill>
            </a:endParaRPr>
          </a:p>
        </p:txBody>
      </p:sp>
      <p:sp>
        <p:nvSpPr>
          <p:cNvPr id="19" name="矩形 18"/>
          <p:cNvSpPr/>
          <p:nvPr/>
        </p:nvSpPr>
        <p:spPr>
          <a:xfrm>
            <a:off x="1673309" y="4214808"/>
            <a:ext cx="2031325" cy="646331"/>
          </a:xfrm>
          <a:prstGeom prst="rect">
            <a:avLst/>
          </a:prstGeom>
        </p:spPr>
        <p:txBody>
          <a:bodyPr wrap="none">
            <a:spAutoFit/>
          </a:bodyPr>
          <a:lstStyle/>
          <a:p>
            <a:pPr algn="ctr"/>
            <a:r>
              <a:rPr lang="en-US" altLang="zh-CN" dirty="0">
                <a:solidFill>
                  <a:schemeClr val="bg1"/>
                </a:solidFill>
                <a:cs typeface="+mn-ea"/>
                <a:sym typeface="+mn-lt"/>
              </a:rPr>
              <a:t>Add Text</a:t>
            </a:r>
            <a:endParaRPr lang="en-US" altLang="zh-CN" b="1" dirty="0">
              <a:solidFill>
                <a:schemeClr val="bg1"/>
              </a:solidFill>
              <a:cs typeface="+mn-ea"/>
              <a:sym typeface="+mn-lt"/>
            </a:endParaRPr>
          </a:p>
          <a:p>
            <a:pPr algn="ctr"/>
            <a:r>
              <a:rPr lang="zh-CN" altLang="en-US" b="1" dirty="0">
                <a:solidFill>
                  <a:schemeClr val="bg1"/>
                </a:solidFill>
                <a:cs typeface="+mn-ea"/>
                <a:sym typeface="+mn-lt"/>
              </a:rPr>
              <a:t>点击此处添加标题</a:t>
            </a:r>
            <a:endParaRPr lang="zh-CN" altLang="en-US" b="1" dirty="0">
              <a:solidFill>
                <a:schemeClr val="bg1"/>
              </a:solidFill>
              <a:cs typeface="+mn-ea"/>
              <a:sym typeface="+mn-lt"/>
            </a:endParaRPr>
          </a:p>
        </p:txBody>
      </p:sp>
      <p:sp>
        <p:nvSpPr>
          <p:cNvPr id="20" name="矩形 19"/>
          <p:cNvSpPr/>
          <p:nvPr/>
        </p:nvSpPr>
        <p:spPr>
          <a:xfrm>
            <a:off x="1383459" y="4861139"/>
            <a:ext cx="2611025" cy="972574"/>
          </a:xfrm>
          <a:prstGeom prst="rect">
            <a:avLst/>
          </a:prstGeom>
        </p:spPr>
        <p:txBody>
          <a:bodyPr wrap="square">
            <a:spAutoFit/>
          </a:bodyPr>
          <a:lstStyle/>
          <a:p>
            <a:pPr algn="ctr" defTabSz="608965">
              <a:lnSpc>
                <a:spcPct val="130000"/>
              </a:lnSpc>
            </a:pPr>
            <a:r>
              <a:rPr lang="zh-CN" altLang="en-US" sz="1100" dirty="0">
                <a:solidFill>
                  <a:schemeClr val="bg1"/>
                </a:solidFill>
                <a:cs typeface="+mn-ea"/>
                <a:sym typeface="+mn-lt"/>
              </a:rPr>
              <a:t>标题数字等都可以通过点击和重新输入进行更改，顶部“开始”面板中可以对字体、字号、颜色、行距等进行修改。建议正文</a:t>
            </a:r>
            <a:r>
              <a:rPr lang="en-US" altLang="zh-CN" sz="1100" dirty="0">
                <a:solidFill>
                  <a:schemeClr val="bg1"/>
                </a:solidFill>
                <a:cs typeface="+mn-ea"/>
                <a:sym typeface="+mn-lt"/>
              </a:rPr>
              <a:t>8-14</a:t>
            </a:r>
            <a:r>
              <a:rPr lang="zh-CN" altLang="en-US" sz="1100" dirty="0">
                <a:solidFill>
                  <a:schemeClr val="bg1"/>
                </a:solidFill>
                <a:cs typeface="+mn-ea"/>
                <a:sym typeface="+mn-lt"/>
              </a:rPr>
              <a:t>号字，</a:t>
            </a:r>
            <a:r>
              <a:rPr lang="en-US" altLang="zh-CN" sz="1100" dirty="0">
                <a:solidFill>
                  <a:schemeClr val="bg1"/>
                </a:solidFill>
                <a:cs typeface="+mn-ea"/>
                <a:sym typeface="+mn-lt"/>
              </a:rPr>
              <a:t>1.3</a:t>
            </a:r>
            <a:r>
              <a:rPr lang="zh-CN" altLang="en-US" sz="1100" dirty="0">
                <a:solidFill>
                  <a:schemeClr val="bg1"/>
                </a:solidFill>
                <a:cs typeface="+mn-ea"/>
                <a:sym typeface="+mn-lt"/>
              </a:rPr>
              <a:t>倍字间距。</a:t>
            </a:r>
            <a:endParaRPr lang="zh-CN" altLang="en-US" sz="1100" dirty="0">
              <a:solidFill>
                <a:schemeClr val="bg1"/>
              </a:solidFill>
              <a:cs typeface="+mn-ea"/>
              <a:sym typeface="+mn-lt"/>
            </a:endParaRPr>
          </a:p>
        </p:txBody>
      </p:sp>
      <p:sp>
        <p:nvSpPr>
          <p:cNvPr id="21" name="矩形 20"/>
          <p:cNvSpPr/>
          <p:nvPr/>
        </p:nvSpPr>
        <p:spPr>
          <a:xfrm>
            <a:off x="5176904" y="4214808"/>
            <a:ext cx="2031325" cy="646331"/>
          </a:xfrm>
          <a:prstGeom prst="rect">
            <a:avLst/>
          </a:prstGeom>
        </p:spPr>
        <p:txBody>
          <a:bodyPr wrap="none">
            <a:spAutoFit/>
          </a:bodyPr>
          <a:lstStyle/>
          <a:p>
            <a:pPr algn="ctr"/>
            <a:r>
              <a:rPr lang="en-US" altLang="zh-CN" dirty="0">
                <a:solidFill>
                  <a:schemeClr val="bg1"/>
                </a:solidFill>
                <a:cs typeface="+mn-ea"/>
                <a:sym typeface="+mn-lt"/>
              </a:rPr>
              <a:t>Add Text</a:t>
            </a:r>
            <a:endParaRPr lang="en-US" altLang="zh-CN" b="1" dirty="0">
              <a:solidFill>
                <a:schemeClr val="bg1"/>
              </a:solidFill>
              <a:cs typeface="+mn-ea"/>
              <a:sym typeface="+mn-lt"/>
            </a:endParaRPr>
          </a:p>
          <a:p>
            <a:pPr algn="ctr"/>
            <a:r>
              <a:rPr lang="zh-CN" altLang="en-US" b="1" dirty="0">
                <a:solidFill>
                  <a:schemeClr val="bg1"/>
                </a:solidFill>
                <a:cs typeface="+mn-ea"/>
                <a:sym typeface="+mn-lt"/>
              </a:rPr>
              <a:t>点击此处添加标题</a:t>
            </a:r>
            <a:endParaRPr lang="zh-CN" altLang="en-US" b="1" dirty="0">
              <a:solidFill>
                <a:schemeClr val="bg1"/>
              </a:solidFill>
              <a:cs typeface="+mn-ea"/>
              <a:sym typeface="+mn-lt"/>
            </a:endParaRPr>
          </a:p>
        </p:txBody>
      </p:sp>
      <p:sp>
        <p:nvSpPr>
          <p:cNvPr id="22" name="矩形 21"/>
          <p:cNvSpPr/>
          <p:nvPr/>
        </p:nvSpPr>
        <p:spPr>
          <a:xfrm>
            <a:off x="4887054" y="4861139"/>
            <a:ext cx="2611025" cy="972574"/>
          </a:xfrm>
          <a:prstGeom prst="rect">
            <a:avLst/>
          </a:prstGeom>
        </p:spPr>
        <p:txBody>
          <a:bodyPr wrap="square">
            <a:spAutoFit/>
          </a:bodyPr>
          <a:lstStyle/>
          <a:p>
            <a:pPr algn="ctr" defTabSz="608965">
              <a:lnSpc>
                <a:spcPct val="130000"/>
              </a:lnSpc>
            </a:pPr>
            <a:r>
              <a:rPr lang="zh-CN" altLang="en-US" sz="1100" dirty="0">
                <a:solidFill>
                  <a:schemeClr val="bg1"/>
                </a:solidFill>
                <a:cs typeface="+mn-ea"/>
                <a:sym typeface="+mn-lt"/>
              </a:rPr>
              <a:t>标题数字等都可以通过点击和重新输入进行更改，顶部“开始”面板中可以对字体、字号、颜色、行距等进行修改。建议正文</a:t>
            </a:r>
            <a:r>
              <a:rPr lang="en-US" altLang="zh-CN" sz="1100" dirty="0">
                <a:solidFill>
                  <a:schemeClr val="bg1"/>
                </a:solidFill>
                <a:cs typeface="+mn-ea"/>
                <a:sym typeface="+mn-lt"/>
              </a:rPr>
              <a:t>8-14</a:t>
            </a:r>
            <a:r>
              <a:rPr lang="zh-CN" altLang="en-US" sz="1100" dirty="0">
                <a:solidFill>
                  <a:schemeClr val="bg1"/>
                </a:solidFill>
                <a:cs typeface="+mn-ea"/>
                <a:sym typeface="+mn-lt"/>
              </a:rPr>
              <a:t>号字，</a:t>
            </a:r>
            <a:r>
              <a:rPr lang="en-US" altLang="zh-CN" sz="1100" dirty="0">
                <a:solidFill>
                  <a:schemeClr val="bg1"/>
                </a:solidFill>
                <a:cs typeface="+mn-ea"/>
                <a:sym typeface="+mn-lt"/>
              </a:rPr>
              <a:t>1.3</a:t>
            </a:r>
            <a:r>
              <a:rPr lang="zh-CN" altLang="en-US" sz="1100" dirty="0">
                <a:solidFill>
                  <a:schemeClr val="bg1"/>
                </a:solidFill>
                <a:cs typeface="+mn-ea"/>
                <a:sym typeface="+mn-lt"/>
              </a:rPr>
              <a:t>倍字间距。</a:t>
            </a:r>
            <a:endParaRPr lang="zh-CN" altLang="en-US" sz="1100" dirty="0">
              <a:solidFill>
                <a:schemeClr val="bg1"/>
              </a:solidFill>
              <a:cs typeface="+mn-ea"/>
              <a:sym typeface="+mn-lt"/>
            </a:endParaRPr>
          </a:p>
        </p:txBody>
      </p:sp>
      <p:sp>
        <p:nvSpPr>
          <p:cNvPr id="23" name="矩形 22"/>
          <p:cNvSpPr/>
          <p:nvPr/>
        </p:nvSpPr>
        <p:spPr>
          <a:xfrm>
            <a:off x="8680499" y="4214808"/>
            <a:ext cx="2031325" cy="646331"/>
          </a:xfrm>
          <a:prstGeom prst="rect">
            <a:avLst/>
          </a:prstGeom>
        </p:spPr>
        <p:txBody>
          <a:bodyPr wrap="none">
            <a:spAutoFit/>
          </a:bodyPr>
          <a:lstStyle/>
          <a:p>
            <a:pPr algn="ctr"/>
            <a:r>
              <a:rPr lang="en-US" altLang="zh-CN" dirty="0">
                <a:solidFill>
                  <a:schemeClr val="bg1"/>
                </a:solidFill>
                <a:cs typeface="+mn-ea"/>
                <a:sym typeface="+mn-lt"/>
              </a:rPr>
              <a:t>Add Text</a:t>
            </a:r>
            <a:endParaRPr lang="en-US" altLang="zh-CN" b="1" dirty="0">
              <a:solidFill>
                <a:schemeClr val="bg1"/>
              </a:solidFill>
              <a:cs typeface="+mn-ea"/>
              <a:sym typeface="+mn-lt"/>
            </a:endParaRPr>
          </a:p>
          <a:p>
            <a:pPr algn="ctr"/>
            <a:r>
              <a:rPr lang="zh-CN" altLang="en-US" b="1" dirty="0">
                <a:solidFill>
                  <a:schemeClr val="bg1"/>
                </a:solidFill>
                <a:cs typeface="+mn-ea"/>
                <a:sym typeface="+mn-lt"/>
              </a:rPr>
              <a:t>点击此处添加标题</a:t>
            </a:r>
            <a:endParaRPr lang="zh-CN" altLang="en-US" b="1" dirty="0">
              <a:solidFill>
                <a:schemeClr val="bg1"/>
              </a:solidFill>
              <a:cs typeface="+mn-ea"/>
              <a:sym typeface="+mn-lt"/>
            </a:endParaRPr>
          </a:p>
        </p:txBody>
      </p:sp>
      <p:sp>
        <p:nvSpPr>
          <p:cNvPr id="24" name="矩形 23"/>
          <p:cNvSpPr/>
          <p:nvPr/>
        </p:nvSpPr>
        <p:spPr>
          <a:xfrm>
            <a:off x="8390649" y="4861139"/>
            <a:ext cx="2611025" cy="972574"/>
          </a:xfrm>
          <a:prstGeom prst="rect">
            <a:avLst/>
          </a:prstGeom>
        </p:spPr>
        <p:txBody>
          <a:bodyPr wrap="square">
            <a:spAutoFit/>
          </a:bodyPr>
          <a:lstStyle/>
          <a:p>
            <a:pPr algn="ctr" defTabSz="608965">
              <a:lnSpc>
                <a:spcPct val="130000"/>
              </a:lnSpc>
            </a:pPr>
            <a:r>
              <a:rPr lang="zh-CN" altLang="en-US" sz="1100" dirty="0">
                <a:solidFill>
                  <a:schemeClr val="bg1"/>
                </a:solidFill>
                <a:cs typeface="+mn-ea"/>
                <a:sym typeface="+mn-lt"/>
              </a:rPr>
              <a:t>标题数字等都可以通过点击和重新输入进行更改，顶部“开始”面板中可以对字体、字号、颜色、行距等进行修改。建议正文</a:t>
            </a:r>
            <a:r>
              <a:rPr lang="en-US" altLang="zh-CN" sz="1100" dirty="0">
                <a:solidFill>
                  <a:schemeClr val="bg1"/>
                </a:solidFill>
                <a:cs typeface="+mn-ea"/>
                <a:sym typeface="+mn-lt"/>
              </a:rPr>
              <a:t>8-14</a:t>
            </a:r>
            <a:r>
              <a:rPr lang="zh-CN" altLang="en-US" sz="1100" dirty="0">
                <a:solidFill>
                  <a:schemeClr val="bg1"/>
                </a:solidFill>
                <a:cs typeface="+mn-ea"/>
                <a:sym typeface="+mn-lt"/>
              </a:rPr>
              <a:t>号字，</a:t>
            </a:r>
            <a:r>
              <a:rPr lang="en-US" altLang="zh-CN" sz="1100" dirty="0">
                <a:solidFill>
                  <a:schemeClr val="bg1"/>
                </a:solidFill>
                <a:cs typeface="+mn-ea"/>
                <a:sym typeface="+mn-lt"/>
              </a:rPr>
              <a:t>1.3</a:t>
            </a:r>
            <a:r>
              <a:rPr lang="zh-CN" altLang="en-US" sz="1100" dirty="0">
                <a:solidFill>
                  <a:schemeClr val="bg1"/>
                </a:solidFill>
                <a:cs typeface="+mn-ea"/>
                <a:sym typeface="+mn-lt"/>
              </a:rPr>
              <a:t>倍字间距。</a:t>
            </a:r>
            <a:endParaRPr lang="zh-CN" altLang="en-US" sz="1100"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5245300" y="3839104"/>
            <a:ext cx="3170990" cy="466195"/>
          </a:xfrm>
        </p:spPr>
        <p:txBody>
          <a:bodyPr/>
          <a:lstStyle/>
          <a:p>
            <a:r>
              <a:rPr lang="en-US" altLang="zh-CN" dirty="0"/>
              <a:t>01 </a:t>
            </a:r>
            <a:r>
              <a:rPr lang="zh-CN" altLang="en-US" dirty="0"/>
              <a:t>项目介绍</a:t>
            </a:r>
            <a:endParaRPr lang="zh-CN" altLang="en-US" dirty="0"/>
          </a:p>
        </p:txBody>
      </p:sp>
      <p:sp>
        <p:nvSpPr>
          <p:cNvPr id="3" name="文本占位符 2"/>
          <p:cNvSpPr>
            <a:spLocks noGrp="1"/>
          </p:cNvSpPr>
          <p:nvPr>
            <p:ph type="body" sz="quarter" idx="12"/>
          </p:nvPr>
        </p:nvSpPr>
        <p:spPr>
          <a:xfrm>
            <a:off x="5247640" y="5671819"/>
            <a:ext cx="3170555" cy="466090"/>
          </a:xfrm>
        </p:spPr>
        <p:txBody>
          <a:bodyPr/>
          <a:lstStyle/>
          <a:p>
            <a:r>
              <a:rPr lang="en-US" altLang="zh-CN" dirty="0"/>
              <a:t>04 </a:t>
            </a:r>
            <a:r>
              <a:rPr lang="zh-CN" altLang="en-US" dirty="0">
                <a:sym typeface="+mn-ea"/>
              </a:rPr>
              <a:t>未来计划</a:t>
            </a:r>
            <a:endParaRPr lang="zh-CN" altLang="en-US" dirty="0"/>
          </a:p>
          <a:p>
            <a:endParaRPr lang="zh-CN" altLang="en-US" dirty="0"/>
          </a:p>
        </p:txBody>
      </p:sp>
      <p:sp>
        <p:nvSpPr>
          <p:cNvPr id="4" name="文本占位符 3"/>
          <p:cNvSpPr>
            <a:spLocks noGrp="1"/>
          </p:cNvSpPr>
          <p:nvPr>
            <p:ph type="body" sz="quarter" idx="13"/>
          </p:nvPr>
        </p:nvSpPr>
        <p:spPr>
          <a:xfrm>
            <a:off x="5247005" y="5060949"/>
            <a:ext cx="3170555" cy="466090"/>
          </a:xfrm>
        </p:spPr>
        <p:txBody>
          <a:bodyPr/>
          <a:lstStyle/>
          <a:p>
            <a:r>
              <a:rPr lang="en-US" altLang="zh-CN" dirty="0"/>
              <a:t>03 </a:t>
            </a:r>
            <a:r>
              <a:rPr lang="zh-CN" altLang="en-US" dirty="0"/>
              <a:t>心得体会</a:t>
            </a:r>
            <a:endParaRPr lang="zh-CN" altLang="en-US" dirty="0"/>
          </a:p>
        </p:txBody>
      </p:sp>
      <p:sp>
        <p:nvSpPr>
          <p:cNvPr id="6" name="文本占位符 5"/>
          <p:cNvSpPr>
            <a:spLocks noGrp="1"/>
          </p:cNvSpPr>
          <p:nvPr>
            <p:ph type="body" sz="quarter" idx="15"/>
          </p:nvPr>
        </p:nvSpPr>
        <p:spPr>
          <a:xfrm>
            <a:off x="5246370" y="4450079"/>
            <a:ext cx="3170555" cy="466090"/>
          </a:xfrm>
        </p:spPr>
        <p:txBody>
          <a:bodyPr/>
          <a:lstStyle/>
          <a:p>
            <a:r>
              <a:rPr lang="en-US" altLang="zh-CN" dirty="0"/>
              <a:t>02 </a:t>
            </a:r>
            <a:r>
              <a:rPr lang="zh-CN" altLang="en-US" dirty="0"/>
              <a:t>期末总结</a:t>
            </a:r>
            <a:endParaRPr lang="zh-CN" altLang="en-US" dirty="0"/>
          </a:p>
        </p:txBody>
      </p:sp>
      <p:sp>
        <p:nvSpPr>
          <p:cNvPr id="8" name="文本占位符 7"/>
          <p:cNvSpPr>
            <a:spLocks noGrp="1"/>
          </p:cNvSpPr>
          <p:nvPr>
            <p:ph type="body" sz="quarter" idx="10"/>
          </p:nvPr>
        </p:nvSpPr>
        <p:spPr>
          <a:xfrm>
            <a:off x="1981465" y="2828928"/>
            <a:ext cx="1794668" cy="914400"/>
          </a:xfrm>
        </p:spPr>
        <p:txBody>
          <a:bodyPr/>
          <a:lstStyle/>
          <a:p>
            <a:r>
              <a:rPr lang="zh-CN" altLang="en-US" dirty="0"/>
              <a:t>目录</a:t>
            </a:r>
            <a:endParaRPr lang="en-US" altLang="zh-CN" dirty="0"/>
          </a:p>
          <a:p>
            <a:r>
              <a:rPr lang="en-US" altLang="zh-CN" sz="2400" dirty="0"/>
              <a:t>CONTENT</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03</a:t>
            </a:r>
            <a:endParaRPr lang="zh-CN" altLang="en-US" dirty="0"/>
          </a:p>
        </p:txBody>
      </p:sp>
      <p:sp>
        <p:nvSpPr>
          <p:cNvPr id="3" name="文本占位符 2"/>
          <p:cNvSpPr>
            <a:spLocks noGrp="1"/>
          </p:cNvSpPr>
          <p:nvPr>
            <p:ph type="body" sz="quarter" idx="11"/>
          </p:nvPr>
        </p:nvSpPr>
        <p:spPr/>
        <p:txBody>
          <a:bodyPr/>
          <a:lstStyle/>
          <a:p>
            <a:r>
              <a:rPr lang="zh-CN" altLang="en-US" dirty="0"/>
              <a:t>研究方法</a:t>
            </a:r>
            <a:endParaRPr lang="zh-CN" altLang="en-US" dirty="0"/>
          </a:p>
        </p:txBody>
      </p:sp>
      <p:graphicFrame>
        <p:nvGraphicFramePr>
          <p:cNvPr id="5" name="表格 4"/>
          <p:cNvGraphicFramePr>
            <a:graphicFrameLocks noGrp="1"/>
          </p:cNvGraphicFramePr>
          <p:nvPr/>
        </p:nvGraphicFramePr>
        <p:xfrm>
          <a:off x="812800" y="2158999"/>
          <a:ext cx="11036301" cy="1483360"/>
        </p:xfrm>
        <a:graphic>
          <a:graphicData uri="http://schemas.openxmlformats.org/drawingml/2006/table">
            <a:tbl>
              <a:tblPr firstRow="1" bandRow="1">
                <a:tableStyleId>{5C22544A-7EE6-4342-B048-85BDC9FD1C3A}</a:tableStyleId>
              </a:tblPr>
              <a:tblGrid>
                <a:gridCol w="1481667"/>
                <a:gridCol w="7713133"/>
                <a:gridCol w="1841501"/>
              </a:tblGrid>
              <a:tr h="370840">
                <a:tc>
                  <a:txBody>
                    <a:bodyPr/>
                    <a:lstStyle/>
                    <a:p>
                      <a:pPr algn="r"/>
                      <a:endParaRPr lang="zh-CN" altLang="en-US" sz="1600" dirty="0">
                        <a:solidFill>
                          <a:schemeClr val="bg1"/>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marL="0" marR="0" indent="0" algn="r" defTabSz="914400" rtl="0" eaLnBrk="1" latinLnBrk="0" hangingPunct="1">
                        <a:spcBef>
                          <a:spcPts val="0"/>
                        </a:spcBef>
                        <a:spcAft>
                          <a:spcPts val="0"/>
                        </a:spcAft>
                        <a:buClrTx/>
                        <a:buSzTx/>
                        <a:buFontTx/>
                        <a:buNone/>
                        <a:defRPr/>
                      </a:pPr>
                      <a:r>
                        <a:rPr lang="zh-CN" altLang="en-US" sz="1600" b="1" dirty="0">
                          <a:solidFill>
                            <a:schemeClr val="bg1"/>
                          </a:solidFill>
                          <a:cs typeface="+mn-ea"/>
                          <a:sym typeface="+mn-lt"/>
                        </a:rPr>
                        <a:t>点击此处添加标题</a:t>
                      </a:r>
                      <a:endParaRPr lang="zh-CN" altLang="en-US" sz="1600" b="1" dirty="0">
                        <a:solidFill>
                          <a:schemeClr val="bg1"/>
                        </a:solidFill>
                        <a:cs typeface="+mn-ea"/>
                        <a:sym typeface="+mn-lt"/>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zh-CN" altLang="en-US" sz="1600" dirty="0">
                        <a:solidFill>
                          <a:schemeClr val="bg1"/>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l"/>
                      <a:r>
                        <a:rPr lang="en-US" altLang="zh-CN" sz="1400" dirty="0"/>
                        <a:t>Text</a:t>
                      </a:r>
                      <a:endParaRPr lang="zh-CN" altLang="en-US" sz="1400" dirty="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r"/>
                      <a:r>
                        <a:rPr lang="zh-CN" altLang="en-US" sz="1400" dirty="0">
                          <a:solidFill>
                            <a:schemeClr val="tx1">
                              <a:lumMod val="85000"/>
                              <a:lumOff val="15000"/>
                            </a:schemeClr>
                          </a:solidFill>
                          <a:cs typeface="+mn-ea"/>
                          <a:sym typeface="+mn-lt"/>
                        </a:rPr>
                        <a:t>标题数字等都可以通过点击和重新输入进行更改</a:t>
                      </a:r>
                      <a:endParaRPr lang="zh-CN" altLang="en-US" sz="1400" dirty="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r"/>
                      <a:r>
                        <a:rPr lang="en-US" altLang="zh-CN" sz="1400" dirty="0"/>
                        <a:t>Text</a:t>
                      </a:r>
                      <a:endParaRPr lang="zh-CN" altLang="en-US" sz="1400" dirty="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r>
              <a:tr h="370840">
                <a:tc>
                  <a:txBody>
                    <a:bodyPr/>
                    <a:lstStyle/>
                    <a:p>
                      <a:pPr marL="0" marR="0" indent="0" algn="l" defTabSz="914400" rtl="0" eaLnBrk="1" latinLnBrk="0" hangingPunct="1">
                        <a:spcBef>
                          <a:spcPts val="0"/>
                        </a:spcBef>
                        <a:spcAft>
                          <a:spcPts val="0"/>
                        </a:spcAft>
                        <a:buClrTx/>
                        <a:buSzTx/>
                        <a:buFontTx/>
                        <a:buNone/>
                        <a:defRPr/>
                      </a:pPr>
                      <a:r>
                        <a:rPr lang="en-US" altLang="zh-CN" sz="1400" dirty="0"/>
                        <a:t>Text</a:t>
                      </a:r>
                      <a:endParaRPr lang="zh-CN" altLang="en-US" sz="1400" dirty="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r"/>
                      <a:r>
                        <a:rPr lang="zh-CN" altLang="en-US" sz="1400" dirty="0">
                          <a:solidFill>
                            <a:schemeClr val="tx1">
                              <a:lumMod val="85000"/>
                              <a:lumOff val="15000"/>
                            </a:schemeClr>
                          </a:solidFill>
                          <a:cs typeface="+mn-ea"/>
                          <a:sym typeface="+mn-lt"/>
                        </a:rPr>
                        <a:t>标题数字等都可以通过点击和重新输入进行更改</a:t>
                      </a:r>
                      <a:endParaRPr lang="zh-CN" altLang="en-US" sz="1400" dirty="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marL="0" marR="0" indent="0" algn="r" defTabSz="914400" rtl="0" eaLnBrk="1" latinLnBrk="0" hangingPunct="1">
                        <a:spcBef>
                          <a:spcPts val="0"/>
                        </a:spcBef>
                        <a:spcAft>
                          <a:spcPts val="0"/>
                        </a:spcAft>
                        <a:buClrTx/>
                        <a:buSzTx/>
                        <a:buFontTx/>
                        <a:buNone/>
                        <a:defRPr/>
                      </a:pPr>
                      <a:r>
                        <a:rPr lang="en-US" altLang="zh-CN" sz="1400" dirty="0"/>
                        <a:t>Text</a:t>
                      </a:r>
                      <a:endParaRPr lang="zh-CN" altLang="en-US" sz="1400" dirty="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r>
              <a:tr h="370840">
                <a:tc>
                  <a:txBody>
                    <a:bodyPr/>
                    <a:lstStyle/>
                    <a:p>
                      <a:pPr marL="0" marR="0" indent="0" algn="l" defTabSz="914400" rtl="0" eaLnBrk="1" latinLnBrk="0" hangingPunct="1">
                        <a:spcBef>
                          <a:spcPts val="0"/>
                        </a:spcBef>
                        <a:spcAft>
                          <a:spcPts val="0"/>
                        </a:spcAft>
                        <a:buClrTx/>
                        <a:buSzTx/>
                        <a:buFontTx/>
                        <a:buNone/>
                        <a:defRPr/>
                      </a:pPr>
                      <a:r>
                        <a:rPr lang="en-US" altLang="zh-CN" sz="1400" dirty="0"/>
                        <a:t>Text</a:t>
                      </a:r>
                      <a:endParaRPr lang="zh-CN" altLang="en-US" sz="1400" dirty="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r"/>
                      <a:r>
                        <a:rPr lang="zh-CN" altLang="en-US" sz="1400" dirty="0">
                          <a:solidFill>
                            <a:schemeClr val="tx1">
                              <a:lumMod val="85000"/>
                              <a:lumOff val="15000"/>
                            </a:schemeClr>
                          </a:solidFill>
                          <a:cs typeface="+mn-ea"/>
                          <a:sym typeface="+mn-lt"/>
                        </a:rPr>
                        <a:t>标题数字等都可以通过点击和重新输入进行更改</a:t>
                      </a:r>
                      <a:endParaRPr lang="zh-CN" altLang="en-US" sz="1400" dirty="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marL="0" marR="0" indent="0" algn="r" defTabSz="914400" rtl="0" eaLnBrk="1" latinLnBrk="0" hangingPunct="1">
                        <a:spcBef>
                          <a:spcPts val="0"/>
                        </a:spcBef>
                        <a:spcAft>
                          <a:spcPts val="0"/>
                        </a:spcAft>
                        <a:buClrTx/>
                        <a:buSzTx/>
                        <a:buFontTx/>
                        <a:buNone/>
                        <a:defRPr/>
                      </a:pPr>
                      <a:r>
                        <a:rPr lang="en-US" altLang="zh-CN" sz="1400" dirty="0"/>
                        <a:t>Text</a:t>
                      </a:r>
                      <a:endParaRPr lang="zh-CN" altLang="en-US" sz="1400" dirty="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r>
            </a:tbl>
          </a:graphicData>
        </a:graphic>
      </p:graphicFrame>
      <p:graphicFrame>
        <p:nvGraphicFramePr>
          <p:cNvPr id="6" name="表格 5"/>
          <p:cNvGraphicFramePr>
            <a:graphicFrameLocks noGrp="1"/>
          </p:cNvGraphicFramePr>
          <p:nvPr/>
        </p:nvGraphicFramePr>
        <p:xfrm>
          <a:off x="812800" y="3843865"/>
          <a:ext cx="11036301" cy="2225040"/>
        </p:xfrm>
        <a:graphic>
          <a:graphicData uri="http://schemas.openxmlformats.org/drawingml/2006/table">
            <a:tbl>
              <a:tblPr firstRow="1" bandRow="1">
                <a:tableStyleId>{5C22544A-7EE6-4342-B048-85BDC9FD1C3A}</a:tableStyleId>
              </a:tblPr>
              <a:tblGrid>
                <a:gridCol w="1481667"/>
                <a:gridCol w="7713133"/>
                <a:gridCol w="1841501"/>
              </a:tblGrid>
              <a:tr h="370840">
                <a:tc>
                  <a:txBody>
                    <a:bodyPr/>
                    <a:lstStyle/>
                    <a:p>
                      <a:pPr algn="r"/>
                      <a:endParaRPr lang="zh-CN" altLang="en-US" sz="1600" dirty="0">
                        <a:solidFill>
                          <a:schemeClr val="bg1"/>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marL="0" marR="0" indent="0" algn="r" defTabSz="914400" rtl="0" eaLnBrk="1" latinLnBrk="0" hangingPunct="1">
                        <a:spcBef>
                          <a:spcPts val="0"/>
                        </a:spcBef>
                        <a:spcAft>
                          <a:spcPts val="0"/>
                        </a:spcAft>
                        <a:buClrTx/>
                        <a:buSzTx/>
                        <a:buFontTx/>
                        <a:buNone/>
                        <a:defRPr/>
                      </a:pPr>
                      <a:r>
                        <a:rPr lang="zh-CN" altLang="en-US" sz="1600" b="1" dirty="0">
                          <a:solidFill>
                            <a:schemeClr val="bg1"/>
                          </a:solidFill>
                          <a:cs typeface="+mn-ea"/>
                          <a:sym typeface="+mn-lt"/>
                        </a:rPr>
                        <a:t>点击此处添加标题</a:t>
                      </a:r>
                      <a:endParaRPr lang="zh-CN" altLang="en-US" sz="1600" b="1" dirty="0">
                        <a:solidFill>
                          <a:schemeClr val="bg1"/>
                        </a:solidFill>
                        <a:cs typeface="+mn-ea"/>
                        <a:sym typeface="+mn-lt"/>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zh-CN" altLang="en-US" sz="1600" dirty="0">
                        <a:solidFill>
                          <a:schemeClr val="bg1"/>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marL="0" marR="0" indent="0" algn="l" defTabSz="914400" rtl="0" eaLnBrk="1" latinLnBrk="0" hangingPunct="1">
                        <a:spcBef>
                          <a:spcPts val="0"/>
                        </a:spcBef>
                        <a:spcAft>
                          <a:spcPts val="0"/>
                        </a:spcAft>
                        <a:buClrTx/>
                        <a:buSzTx/>
                        <a:buFontTx/>
                        <a:buNone/>
                        <a:defRPr/>
                      </a:pPr>
                      <a:r>
                        <a:rPr lang="en-US" altLang="zh-CN" sz="1400" dirty="0"/>
                        <a:t>Text</a:t>
                      </a:r>
                      <a:endParaRPr lang="zh-CN" altLang="en-US" sz="1400" dirty="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r"/>
                      <a:r>
                        <a:rPr lang="zh-CN" altLang="en-US" sz="1400" dirty="0">
                          <a:solidFill>
                            <a:schemeClr val="tx1">
                              <a:lumMod val="85000"/>
                              <a:lumOff val="15000"/>
                            </a:schemeClr>
                          </a:solidFill>
                          <a:cs typeface="+mn-ea"/>
                          <a:sym typeface="+mn-lt"/>
                        </a:rPr>
                        <a:t>标题数字等都可以通过点击和重新输入进行更改</a:t>
                      </a:r>
                      <a:endParaRPr lang="zh-CN" altLang="en-US" sz="1400" dirty="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marL="0" marR="0" indent="0" algn="r" defTabSz="914400" rtl="0" eaLnBrk="1" latinLnBrk="0" hangingPunct="1">
                        <a:spcBef>
                          <a:spcPts val="0"/>
                        </a:spcBef>
                        <a:spcAft>
                          <a:spcPts val="0"/>
                        </a:spcAft>
                        <a:buClrTx/>
                        <a:buSzTx/>
                        <a:buFontTx/>
                        <a:buNone/>
                        <a:defRPr/>
                      </a:pPr>
                      <a:r>
                        <a:rPr lang="en-US" altLang="zh-CN" sz="1400" dirty="0"/>
                        <a:t>Text</a:t>
                      </a:r>
                      <a:endParaRPr lang="zh-CN" altLang="en-US" sz="1400" dirty="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r>
              <a:tr h="370840">
                <a:tc>
                  <a:txBody>
                    <a:bodyPr/>
                    <a:lstStyle/>
                    <a:p>
                      <a:pPr marL="0" marR="0" indent="0" algn="l" defTabSz="914400" rtl="0" eaLnBrk="1" latinLnBrk="0" hangingPunct="1">
                        <a:spcBef>
                          <a:spcPts val="0"/>
                        </a:spcBef>
                        <a:spcAft>
                          <a:spcPts val="0"/>
                        </a:spcAft>
                        <a:buClrTx/>
                        <a:buSzTx/>
                        <a:buFontTx/>
                        <a:buNone/>
                        <a:defRPr/>
                      </a:pPr>
                      <a:r>
                        <a:rPr lang="en-US" altLang="zh-CN" sz="1400" dirty="0"/>
                        <a:t>Text</a:t>
                      </a:r>
                      <a:endParaRPr lang="zh-CN" altLang="en-US" sz="1400" dirty="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r"/>
                      <a:r>
                        <a:rPr lang="zh-CN" altLang="en-US" sz="1400" dirty="0">
                          <a:solidFill>
                            <a:schemeClr val="tx1">
                              <a:lumMod val="85000"/>
                              <a:lumOff val="15000"/>
                            </a:schemeClr>
                          </a:solidFill>
                          <a:cs typeface="+mn-ea"/>
                          <a:sym typeface="+mn-lt"/>
                        </a:rPr>
                        <a:t>标题数字等都可以通过点击和重新输入进行更改</a:t>
                      </a:r>
                      <a:endParaRPr lang="zh-CN" altLang="en-US" sz="1400" dirty="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marL="0" marR="0" indent="0" algn="r" defTabSz="914400" rtl="0" eaLnBrk="1" latinLnBrk="0" hangingPunct="1">
                        <a:spcBef>
                          <a:spcPts val="0"/>
                        </a:spcBef>
                        <a:spcAft>
                          <a:spcPts val="0"/>
                        </a:spcAft>
                        <a:buClrTx/>
                        <a:buSzTx/>
                        <a:buFontTx/>
                        <a:buNone/>
                        <a:defRPr/>
                      </a:pPr>
                      <a:r>
                        <a:rPr lang="en-US" altLang="zh-CN" sz="1400" dirty="0"/>
                        <a:t>Text</a:t>
                      </a:r>
                      <a:endParaRPr lang="zh-CN" altLang="en-US" sz="1400" dirty="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r>
              <a:tr h="370840">
                <a:tc>
                  <a:txBody>
                    <a:bodyPr/>
                    <a:lstStyle/>
                    <a:p>
                      <a:pPr marL="0" marR="0" indent="0" algn="l" defTabSz="914400" rtl="0" eaLnBrk="1" latinLnBrk="0" hangingPunct="1">
                        <a:spcBef>
                          <a:spcPts val="0"/>
                        </a:spcBef>
                        <a:spcAft>
                          <a:spcPts val="0"/>
                        </a:spcAft>
                        <a:buClrTx/>
                        <a:buSzTx/>
                        <a:buFontTx/>
                        <a:buNone/>
                        <a:defRPr/>
                      </a:pPr>
                      <a:r>
                        <a:rPr lang="en-US" altLang="zh-CN" sz="1400" dirty="0"/>
                        <a:t>Text</a:t>
                      </a:r>
                      <a:endParaRPr lang="zh-CN" altLang="en-US" sz="1400" dirty="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r"/>
                      <a:r>
                        <a:rPr lang="zh-CN" altLang="en-US" sz="1400" dirty="0">
                          <a:solidFill>
                            <a:schemeClr val="tx1">
                              <a:lumMod val="85000"/>
                              <a:lumOff val="15000"/>
                            </a:schemeClr>
                          </a:solidFill>
                          <a:cs typeface="+mn-ea"/>
                          <a:sym typeface="+mn-lt"/>
                        </a:rPr>
                        <a:t>标题数字等都可以通过点击和重新输入进行更改</a:t>
                      </a:r>
                      <a:endParaRPr lang="zh-CN" altLang="en-US" sz="1400" dirty="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marL="0" marR="0" indent="0" algn="r" defTabSz="914400" rtl="0" eaLnBrk="1" latinLnBrk="0" hangingPunct="1">
                        <a:spcBef>
                          <a:spcPts val="0"/>
                        </a:spcBef>
                        <a:spcAft>
                          <a:spcPts val="0"/>
                        </a:spcAft>
                        <a:buClrTx/>
                        <a:buSzTx/>
                        <a:buFontTx/>
                        <a:buNone/>
                        <a:defRPr/>
                      </a:pPr>
                      <a:r>
                        <a:rPr lang="en-US" altLang="zh-CN" sz="1400" dirty="0"/>
                        <a:t>Text</a:t>
                      </a:r>
                      <a:endParaRPr lang="zh-CN" altLang="en-US" sz="1400" dirty="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r>
              <a:tr h="370840">
                <a:tc>
                  <a:txBody>
                    <a:bodyPr/>
                    <a:lstStyle/>
                    <a:p>
                      <a:pPr marL="0" marR="0" indent="0" algn="l" defTabSz="914400" rtl="0" eaLnBrk="1" latinLnBrk="0" hangingPunct="1">
                        <a:spcBef>
                          <a:spcPts val="0"/>
                        </a:spcBef>
                        <a:spcAft>
                          <a:spcPts val="0"/>
                        </a:spcAft>
                        <a:buClrTx/>
                        <a:buSzTx/>
                        <a:buFontTx/>
                        <a:buNone/>
                        <a:defRPr/>
                      </a:pPr>
                      <a:r>
                        <a:rPr lang="en-US" altLang="zh-CN" sz="1400" dirty="0"/>
                        <a:t>Text</a:t>
                      </a:r>
                      <a:endParaRPr lang="zh-CN" altLang="en-US" sz="1400" dirty="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r"/>
                      <a:r>
                        <a:rPr lang="zh-CN" altLang="en-US" sz="1400" dirty="0">
                          <a:solidFill>
                            <a:schemeClr val="tx1">
                              <a:lumMod val="85000"/>
                              <a:lumOff val="15000"/>
                            </a:schemeClr>
                          </a:solidFill>
                          <a:cs typeface="+mn-ea"/>
                          <a:sym typeface="+mn-lt"/>
                        </a:rPr>
                        <a:t>标题数字等都可以通过点击和重新输入进行更改</a:t>
                      </a:r>
                      <a:endParaRPr lang="zh-CN" altLang="en-US" sz="1400" dirty="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marL="0" marR="0" indent="0" algn="r" defTabSz="914400" rtl="0" eaLnBrk="1" latinLnBrk="0" hangingPunct="1">
                        <a:spcBef>
                          <a:spcPts val="0"/>
                        </a:spcBef>
                        <a:spcAft>
                          <a:spcPts val="0"/>
                        </a:spcAft>
                        <a:buClrTx/>
                        <a:buSzTx/>
                        <a:buFontTx/>
                        <a:buNone/>
                        <a:defRPr/>
                      </a:pPr>
                      <a:r>
                        <a:rPr lang="en-US" altLang="zh-CN" sz="1400" dirty="0"/>
                        <a:t>Text</a:t>
                      </a:r>
                      <a:endParaRPr lang="zh-CN" altLang="en-US" sz="1400" dirty="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r>
              <a:tr h="370840">
                <a:tc>
                  <a:txBody>
                    <a:bodyPr/>
                    <a:lstStyle/>
                    <a:p>
                      <a:pPr marL="0" marR="0" indent="0" algn="l" defTabSz="914400" rtl="0" eaLnBrk="1" latinLnBrk="0" hangingPunct="1">
                        <a:spcBef>
                          <a:spcPts val="0"/>
                        </a:spcBef>
                        <a:spcAft>
                          <a:spcPts val="0"/>
                        </a:spcAft>
                        <a:buClrTx/>
                        <a:buSzTx/>
                        <a:buFontTx/>
                        <a:buNone/>
                        <a:defRPr/>
                      </a:pPr>
                      <a:r>
                        <a:rPr lang="en-US" altLang="zh-CN" sz="1400" dirty="0"/>
                        <a:t>Text</a:t>
                      </a:r>
                      <a:endParaRPr lang="zh-CN" altLang="en-US" sz="1400" dirty="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r"/>
                      <a:r>
                        <a:rPr lang="zh-CN" altLang="en-US" sz="1400" dirty="0">
                          <a:solidFill>
                            <a:schemeClr val="tx1">
                              <a:lumMod val="85000"/>
                              <a:lumOff val="15000"/>
                            </a:schemeClr>
                          </a:solidFill>
                          <a:cs typeface="+mn-ea"/>
                          <a:sym typeface="+mn-lt"/>
                        </a:rPr>
                        <a:t>标题数字等都可以通过点击和重新输入进行更改</a:t>
                      </a:r>
                      <a:endParaRPr lang="zh-CN" altLang="en-US" sz="1400" dirty="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marL="0" marR="0" indent="0" algn="r" defTabSz="914400" rtl="0" eaLnBrk="1" latinLnBrk="0" hangingPunct="1">
                        <a:spcBef>
                          <a:spcPts val="0"/>
                        </a:spcBef>
                        <a:spcAft>
                          <a:spcPts val="0"/>
                        </a:spcAft>
                        <a:buClrTx/>
                        <a:buSzTx/>
                        <a:buFontTx/>
                        <a:buNone/>
                        <a:defRPr/>
                      </a:pPr>
                      <a:r>
                        <a:rPr lang="en-US" altLang="zh-CN" sz="1400" dirty="0"/>
                        <a:t>Text</a:t>
                      </a:r>
                      <a:endParaRPr lang="zh-CN" altLang="en-US" sz="1400" dirty="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r>
            </a:tbl>
          </a:graphicData>
        </a:graphic>
      </p:graphicFrame>
      <p:cxnSp>
        <p:nvCxnSpPr>
          <p:cNvPr id="7" name="直接连接符 6"/>
          <p:cNvCxnSpPr/>
          <p:nvPr/>
        </p:nvCxnSpPr>
        <p:spPr>
          <a:xfrm>
            <a:off x="812800" y="1989666"/>
            <a:ext cx="11036300" cy="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812800" y="1353827"/>
            <a:ext cx="10659533" cy="572464"/>
          </a:xfrm>
          <a:prstGeom prst="rect">
            <a:avLst/>
          </a:prstGeom>
        </p:spPr>
        <p:txBody>
          <a:bodyPr wrap="square">
            <a:spAutoFit/>
          </a:bodyPr>
          <a:lstStyle/>
          <a:p>
            <a:pPr defTabSz="608965">
              <a:lnSpc>
                <a:spcPct val="130000"/>
              </a:lnSpc>
            </a:pPr>
            <a:r>
              <a:rPr lang="zh-CN" altLang="en-US" sz="1200" dirty="0">
                <a:cs typeface="+mn-ea"/>
                <a:sym typeface="+mn-lt"/>
              </a:rPr>
              <a:t>标题数字等都可以通过点击和重新输入进行更改，顶部“开始”面板中可以对字体、字号、颜色、行距等进行修改。建议正文</a:t>
            </a:r>
            <a:r>
              <a:rPr lang="en-US" altLang="zh-CN" sz="1200" dirty="0">
                <a:cs typeface="+mn-ea"/>
                <a:sym typeface="+mn-lt"/>
              </a:rPr>
              <a:t>8-14</a:t>
            </a:r>
            <a:r>
              <a:rPr lang="zh-CN" altLang="en-US" sz="1200" dirty="0">
                <a:cs typeface="+mn-ea"/>
                <a:sym typeface="+mn-lt"/>
              </a:rPr>
              <a:t>号字，</a:t>
            </a:r>
            <a:r>
              <a:rPr lang="en-US" altLang="zh-CN" sz="1200" dirty="0">
                <a:cs typeface="+mn-ea"/>
                <a:sym typeface="+mn-lt"/>
              </a:rPr>
              <a:t>1.3</a:t>
            </a:r>
            <a:r>
              <a:rPr lang="zh-CN" altLang="en-US" sz="1200" dirty="0">
                <a:cs typeface="+mn-ea"/>
                <a:sym typeface="+mn-lt"/>
              </a:rPr>
              <a:t>倍字间距。标题数字等都可以通过点击和重新输入进行更改，顶部“开始”面板中可以对字体、字号、颜色、行距等进行修改。</a:t>
            </a:r>
            <a:endParaRPr lang="zh-CN" altLang="en-US" sz="12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4</a:t>
            </a:r>
            <a:endParaRPr lang="zh-CN" altLang="en-US" dirty="0"/>
          </a:p>
        </p:txBody>
      </p:sp>
      <p:sp>
        <p:nvSpPr>
          <p:cNvPr id="3" name="文本占位符 2"/>
          <p:cNvSpPr>
            <a:spLocks noGrp="1"/>
          </p:cNvSpPr>
          <p:nvPr>
            <p:ph type="body" sz="quarter" idx="11"/>
          </p:nvPr>
        </p:nvSpPr>
        <p:spPr/>
        <p:txBody>
          <a:bodyPr/>
          <a:lstStyle/>
          <a:p>
            <a:r>
              <a:rPr lang="zh-CN" altLang="en-US" dirty="0"/>
              <a:t>未来计划</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1"/>
          </p:nvPr>
        </p:nvSpPr>
        <p:spPr/>
        <p:txBody>
          <a:bodyPr/>
          <a:lstStyle/>
          <a:p>
            <a:r>
              <a:rPr lang="zh-CN" altLang="en-US" dirty="0"/>
              <a:t>分析讨论</a:t>
            </a:r>
            <a:endParaRPr lang="zh-CN" altLang="en-US" dirty="0"/>
          </a:p>
        </p:txBody>
      </p:sp>
      <p:pic>
        <p:nvPicPr>
          <p:cNvPr id="7" name="Picture 2" descr="http://dc.office.msn.com.cn/t/83/E048C0F1BEBFCE34915F37209150FDFE.jpg"/>
          <p:cNvPicPr>
            <a:picLocks noChangeAspect="1" noChangeArrowheads="1"/>
          </p:cNvPicPr>
          <p:nvPr/>
        </p:nvPicPr>
        <p:blipFill rotWithShape="1">
          <a:blip r:embed="rId1">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rcRect t="2116" b="3550"/>
          <a:stretch>
            <a:fillRect/>
          </a:stretch>
        </p:blipFill>
        <p:spPr bwMode="auto">
          <a:xfrm>
            <a:off x="812800" y="1270535"/>
            <a:ext cx="6604602" cy="3503595"/>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812800" y="4812228"/>
            <a:ext cx="2031325" cy="646331"/>
          </a:xfrm>
          <a:prstGeom prst="rect">
            <a:avLst/>
          </a:prstGeom>
        </p:spPr>
        <p:txBody>
          <a:bodyPr wrap="none">
            <a:spAutoFit/>
          </a:bodyPr>
          <a:lstStyle/>
          <a:p>
            <a:r>
              <a:rPr lang="en-US" altLang="zh-CN" dirty="0">
                <a:solidFill>
                  <a:schemeClr val="bg1"/>
                </a:solidFill>
                <a:cs typeface="+mn-ea"/>
                <a:sym typeface="+mn-lt"/>
              </a:rPr>
              <a:t>Add Text</a:t>
            </a:r>
            <a:endParaRPr lang="en-US" altLang="zh-CN" b="1" dirty="0">
              <a:solidFill>
                <a:schemeClr val="bg1"/>
              </a:solidFill>
              <a:cs typeface="+mn-ea"/>
              <a:sym typeface="+mn-lt"/>
            </a:endParaRPr>
          </a:p>
          <a:p>
            <a:r>
              <a:rPr lang="zh-CN" altLang="en-US" b="1" dirty="0">
                <a:solidFill>
                  <a:schemeClr val="bg1"/>
                </a:solidFill>
                <a:cs typeface="+mn-ea"/>
                <a:sym typeface="+mn-lt"/>
              </a:rPr>
              <a:t>点击此处添加标题</a:t>
            </a:r>
            <a:endParaRPr lang="zh-CN" altLang="en-US" b="1" dirty="0">
              <a:solidFill>
                <a:schemeClr val="bg1"/>
              </a:solidFill>
              <a:cs typeface="+mn-ea"/>
              <a:sym typeface="+mn-lt"/>
            </a:endParaRPr>
          </a:p>
        </p:txBody>
      </p:sp>
      <p:sp>
        <p:nvSpPr>
          <p:cNvPr id="13" name="矩形 12"/>
          <p:cNvSpPr/>
          <p:nvPr/>
        </p:nvSpPr>
        <p:spPr>
          <a:xfrm>
            <a:off x="812800" y="5378892"/>
            <a:ext cx="6604602" cy="548612"/>
          </a:xfrm>
          <a:prstGeom prst="rect">
            <a:avLst/>
          </a:prstGeom>
        </p:spPr>
        <p:txBody>
          <a:bodyPr wrap="square">
            <a:spAutoFit/>
          </a:bodyPr>
          <a:lstStyle/>
          <a:p>
            <a:pPr defTabSz="608965">
              <a:lnSpc>
                <a:spcPct val="130000"/>
              </a:lnSpc>
            </a:pPr>
            <a:r>
              <a:rPr lang="zh-CN" altLang="en-US" sz="1200" dirty="0">
                <a:solidFill>
                  <a:schemeClr val="bg1"/>
                </a:solidFill>
                <a:cs typeface="+mn-ea"/>
                <a:sym typeface="+mn-lt"/>
              </a:rPr>
              <a:t>标题数字等都可以通过点击和重新输入进行更改，顶部“开始”面板中可以对字体、字号、颜色、行距等进行修改。建议正文</a:t>
            </a:r>
            <a:r>
              <a:rPr lang="en-US" altLang="zh-CN" sz="1200" dirty="0">
                <a:solidFill>
                  <a:schemeClr val="bg1"/>
                </a:solidFill>
                <a:cs typeface="+mn-ea"/>
                <a:sym typeface="+mn-lt"/>
              </a:rPr>
              <a:t>8-14</a:t>
            </a:r>
            <a:r>
              <a:rPr lang="zh-CN" altLang="en-US" sz="1200" dirty="0">
                <a:solidFill>
                  <a:schemeClr val="bg1"/>
                </a:solidFill>
                <a:cs typeface="+mn-ea"/>
                <a:sym typeface="+mn-lt"/>
              </a:rPr>
              <a:t>号字，</a:t>
            </a:r>
            <a:r>
              <a:rPr lang="en-US" altLang="zh-CN" sz="1200" dirty="0">
                <a:solidFill>
                  <a:schemeClr val="bg1"/>
                </a:solidFill>
                <a:cs typeface="+mn-ea"/>
                <a:sym typeface="+mn-lt"/>
              </a:rPr>
              <a:t>1.3</a:t>
            </a:r>
            <a:r>
              <a:rPr lang="zh-CN" altLang="en-US" sz="1200" dirty="0">
                <a:solidFill>
                  <a:schemeClr val="bg1"/>
                </a:solidFill>
                <a:cs typeface="+mn-ea"/>
                <a:sym typeface="+mn-lt"/>
              </a:rPr>
              <a:t>倍字间距。</a:t>
            </a:r>
            <a:endParaRPr lang="zh-CN" altLang="en-US" sz="1200" dirty="0">
              <a:solidFill>
                <a:schemeClr val="bg1"/>
              </a:solidFill>
              <a:cs typeface="+mn-ea"/>
              <a:sym typeface="+mn-lt"/>
            </a:endParaRPr>
          </a:p>
        </p:txBody>
      </p:sp>
      <p:sp>
        <p:nvSpPr>
          <p:cNvPr id="17" name="矩形 16"/>
          <p:cNvSpPr/>
          <p:nvPr/>
        </p:nvSpPr>
        <p:spPr>
          <a:xfrm>
            <a:off x="7733365" y="4812228"/>
            <a:ext cx="2031325" cy="646331"/>
          </a:xfrm>
          <a:prstGeom prst="rect">
            <a:avLst/>
          </a:prstGeom>
        </p:spPr>
        <p:txBody>
          <a:bodyPr wrap="none">
            <a:spAutoFit/>
          </a:bodyPr>
          <a:lstStyle/>
          <a:p>
            <a:r>
              <a:rPr lang="en-US" altLang="zh-CN" dirty="0">
                <a:solidFill>
                  <a:schemeClr val="bg1"/>
                </a:solidFill>
                <a:cs typeface="+mn-ea"/>
                <a:sym typeface="+mn-lt"/>
              </a:rPr>
              <a:t>Add Text</a:t>
            </a:r>
            <a:endParaRPr lang="en-US" altLang="zh-CN" b="1" dirty="0">
              <a:solidFill>
                <a:schemeClr val="bg1"/>
              </a:solidFill>
              <a:cs typeface="+mn-ea"/>
              <a:sym typeface="+mn-lt"/>
            </a:endParaRPr>
          </a:p>
          <a:p>
            <a:r>
              <a:rPr lang="zh-CN" altLang="en-US" b="1" dirty="0">
                <a:solidFill>
                  <a:schemeClr val="bg1"/>
                </a:solidFill>
                <a:cs typeface="+mn-ea"/>
                <a:sym typeface="+mn-lt"/>
              </a:rPr>
              <a:t>点击此处添加标题</a:t>
            </a:r>
            <a:endParaRPr lang="zh-CN" altLang="en-US" b="1" dirty="0">
              <a:solidFill>
                <a:schemeClr val="bg1"/>
              </a:solidFill>
              <a:cs typeface="+mn-ea"/>
              <a:sym typeface="+mn-lt"/>
            </a:endParaRPr>
          </a:p>
        </p:txBody>
      </p:sp>
      <p:sp>
        <p:nvSpPr>
          <p:cNvPr id="18" name="矩形 17"/>
          <p:cNvSpPr/>
          <p:nvPr/>
        </p:nvSpPr>
        <p:spPr>
          <a:xfrm>
            <a:off x="7733365" y="5378892"/>
            <a:ext cx="4115735" cy="572464"/>
          </a:xfrm>
          <a:prstGeom prst="rect">
            <a:avLst/>
          </a:prstGeom>
        </p:spPr>
        <p:txBody>
          <a:bodyPr wrap="square">
            <a:spAutoFit/>
          </a:bodyPr>
          <a:lstStyle/>
          <a:p>
            <a:pPr defTabSz="608965">
              <a:lnSpc>
                <a:spcPct val="130000"/>
              </a:lnSpc>
            </a:pPr>
            <a:r>
              <a:rPr lang="zh-CN" altLang="en-US" sz="1200" dirty="0">
                <a:solidFill>
                  <a:schemeClr val="bg1"/>
                </a:solidFill>
                <a:cs typeface="+mn-ea"/>
                <a:sym typeface="+mn-lt"/>
              </a:rPr>
              <a:t>标题数字等都可以通过点击和重新输入进行更改，顶部“开始”面板中可以对字体、字号、颜色、行距等进行。</a:t>
            </a:r>
            <a:endParaRPr lang="zh-CN" altLang="en-US" sz="1200" dirty="0">
              <a:solidFill>
                <a:schemeClr val="bg1"/>
              </a:solidFill>
              <a:cs typeface="+mn-ea"/>
              <a:sym typeface="+mn-lt"/>
            </a:endParaRPr>
          </a:p>
        </p:txBody>
      </p:sp>
      <p:pic>
        <p:nvPicPr>
          <p:cNvPr id="19" name="Picture 2" descr="http://dc.office.msn.com.cn/t/83/E048C0F1BEBFCE34915F37209150FDFE.jpg"/>
          <p:cNvPicPr>
            <a:picLocks noChangeAspect="1" noChangeArrowheads="1"/>
          </p:cNvPicPr>
          <p:nvPr/>
        </p:nvPicPr>
        <p:blipFill rotWithShape="1">
          <a:blip r:embed="rId1">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rcRect t="2116" r="32492" b="3550"/>
          <a:stretch>
            <a:fillRect/>
          </a:stretch>
        </p:blipFill>
        <p:spPr bwMode="auto">
          <a:xfrm>
            <a:off x="7733365" y="1270535"/>
            <a:ext cx="4458635" cy="35035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05</a:t>
            </a:r>
            <a:endParaRPr lang="zh-CN" altLang="en-US" dirty="0"/>
          </a:p>
        </p:txBody>
      </p:sp>
      <p:sp>
        <p:nvSpPr>
          <p:cNvPr id="3" name="文本占位符 2"/>
          <p:cNvSpPr>
            <a:spLocks noGrp="1"/>
          </p:cNvSpPr>
          <p:nvPr>
            <p:ph type="body" sz="quarter" idx="11"/>
          </p:nvPr>
        </p:nvSpPr>
        <p:spPr/>
        <p:txBody>
          <a:bodyPr/>
          <a:lstStyle/>
          <a:p>
            <a:r>
              <a:rPr lang="zh-CN" altLang="en-US" dirty="0"/>
              <a:t>主要结论</a:t>
            </a:r>
            <a:endParaRPr lang="zh-CN" altLang="en-US" dirty="0"/>
          </a:p>
        </p:txBody>
      </p:sp>
      <p:grpSp>
        <p:nvGrpSpPr>
          <p:cNvPr id="20" name="组合 19"/>
          <p:cNvGrpSpPr/>
          <p:nvPr/>
        </p:nvGrpSpPr>
        <p:grpSpPr>
          <a:xfrm>
            <a:off x="812800" y="1169457"/>
            <a:ext cx="3543301" cy="4579203"/>
            <a:chOff x="812800" y="1169457"/>
            <a:chExt cx="3543301" cy="4579203"/>
          </a:xfrm>
        </p:grpSpPr>
        <p:pic>
          <p:nvPicPr>
            <p:cNvPr id="5" name="Picture 2" descr="http://dc.office.msn.com.cn/t/83/E048C0F1BEBFCE34915F37209150FDFE.jpg"/>
            <p:cNvPicPr>
              <a:picLocks noChangeAspect="1" noChangeArrowheads="1"/>
            </p:cNvPicPr>
            <p:nvPr/>
          </p:nvPicPr>
          <p:blipFill rotWithShape="1">
            <a:blip r:embed="rId1">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rcRect l="32331" t="14430" r="24847" b="28459"/>
            <a:stretch>
              <a:fillRect/>
            </a:stretch>
          </p:blipFill>
          <p:spPr bwMode="auto">
            <a:xfrm>
              <a:off x="812800" y="1169457"/>
              <a:ext cx="3543301" cy="2657476"/>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812800" y="4030133"/>
              <a:ext cx="3543301" cy="8297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Freeform 98"/>
            <p:cNvSpPr>
              <a:spLocks noEditPoints="1"/>
            </p:cNvSpPr>
            <p:nvPr/>
          </p:nvSpPr>
          <p:spPr bwMode="auto">
            <a:xfrm>
              <a:off x="1070940" y="4198938"/>
              <a:ext cx="491256" cy="492124"/>
            </a:xfrm>
            <a:custGeom>
              <a:avLst/>
              <a:gdLst>
                <a:gd name="T0" fmla="*/ 516 w 800"/>
                <a:gd name="T1" fmla="*/ 118 h 800"/>
                <a:gd name="T2" fmla="*/ 451 w 800"/>
                <a:gd name="T3" fmla="*/ 3 h 800"/>
                <a:gd name="T4" fmla="*/ 365 w 800"/>
                <a:gd name="T5" fmla="*/ 123 h 800"/>
                <a:gd name="T6" fmla="*/ 278 w 800"/>
                <a:gd name="T7" fmla="*/ 225 h 800"/>
                <a:gd name="T8" fmla="*/ 303 w 800"/>
                <a:gd name="T9" fmla="*/ 280 h 800"/>
                <a:gd name="T10" fmla="*/ 394 w 800"/>
                <a:gd name="T11" fmla="*/ 303 h 800"/>
                <a:gd name="T12" fmla="*/ 482 w 800"/>
                <a:gd name="T13" fmla="*/ 180 h 800"/>
                <a:gd name="T14" fmla="*/ 462 w 800"/>
                <a:gd name="T15" fmla="*/ 43 h 800"/>
                <a:gd name="T16" fmla="*/ 511 w 800"/>
                <a:gd name="T17" fmla="*/ 470 h 800"/>
                <a:gd name="T18" fmla="*/ 429 w 800"/>
                <a:gd name="T19" fmla="*/ 394 h 800"/>
                <a:gd name="T20" fmla="*/ 365 w 800"/>
                <a:gd name="T21" fmla="*/ 409 h 800"/>
                <a:gd name="T22" fmla="*/ 320 w 800"/>
                <a:gd name="T23" fmla="*/ 528 h 800"/>
                <a:gd name="T24" fmla="*/ 313 w 800"/>
                <a:gd name="T25" fmla="*/ 603 h 800"/>
                <a:gd name="T26" fmla="*/ 484 w 800"/>
                <a:gd name="T27" fmla="*/ 517 h 800"/>
                <a:gd name="T28" fmla="*/ 20 w 800"/>
                <a:gd name="T29" fmla="*/ 456 h 800"/>
                <a:gd name="T30" fmla="*/ 147 w 800"/>
                <a:gd name="T31" fmla="*/ 546 h 800"/>
                <a:gd name="T32" fmla="*/ 224 w 800"/>
                <a:gd name="T33" fmla="*/ 590 h 800"/>
                <a:gd name="T34" fmla="*/ 313 w 800"/>
                <a:gd name="T35" fmla="*/ 481 h 800"/>
                <a:gd name="T36" fmla="*/ 350 w 800"/>
                <a:gd name="T37" fmla="*/ 334 h 800"/>
                <a:gd name="T38" fmla="*/ 232 w 800"/>
                <a:gd name="T39" fmla="*/ 287 h 800"/>
                <a:gd name="T40" fmla="*/ 52 w 800"/>
                <a:gd name="T41" fmla="*/ 383 h 800"/>
                <a:gd name="T42" fmla="*/ 554 w 800"/>
                <a:gd name="T43" fmla="*/ 469 h 800"/>
                <a:gd name="T44" fmla="*/ 710 w 800"/>
                <a:gd name="T45" fmla="*/ 467 h 800"/>
                <a:gd name="T46" fmla="*/ 728 w 800"/>
                <a:gd name="T47" fmla="*/ 427 h 800"/>
                <a:gd name="T48" fmla="*/ 630 w 800"/>
                <a:gd name="T49" fmla="*/ 334 h 800"/>
                <a:gd name="T50" fmla="*/ 579 w 800"/>
                <a:gd name="T51" fmla="*/ 271 h 800"/>
                <a:gd name="T52" fmla="*/ 501 w 800"/>
                <a:gd name="T53" fmla="*/ 184 h 800"/>
                <a:gd name="T54" fmla="*/ 423 w 800"/>
                <a:gd name="T55" fmla="*/ 296 h 800"/>
                <a:gd name="T56" fmla="*/ 443 w 800"/>
                <a:gd name="T57" fmla="*/ 377 h 800"/>
                <a:gd name="T58" fmla="*/ 525 w 800"/>
                <a:gd name="T59" fmla="*/ 457 h 800"/>
                <a:gd name="T60" fmla="*/ 800 w 800"/>
                <a:gd name="T61" fmla="*/ 400 h 800"/>
                <a:gd name="T62" fmla="*/ 541 w 800"/>
                <a:gd name="T63" fmla="*/ 177 h 800"/>
                <a:gd name="T64" fmla="*/ 611 w 800"/>
                <a:gd name="T65" fmla="*/ 281 h 800"/>
                <a:gd name="T66" fmla="*/ 679 w 800"/>
                <a:gd name="T67" fmla="*/ 362 h 800"/>
                <a:gd name="T68" fmla="*/ 754 w 800"/>
                <a:gd name="T69" fmla="*/ 438 h 800"/>
                <a:gd name="T70" fmla="*/ 271 w 800"/>
                <a:gd name="T71" fmla="*/ 703 h 800"/>
                <a:gd name="T72" fmla="*/ 236 w 800"/>
                <a:gd name="T73" fmla="*/ 675 h 800"/>
                <a:gd name="T74" fmla="*/ 168 w 800"/>
                <a:gd name="T75" fmla="*/ 725 h 800"/>
                <a:gd name="T76" fmla="*/ 251 w 800"/>
                <a:gd name="T77" fmla="*/ 627 h 800"/>
                <a:gd name="T78" fmla="*/ 156 w 800"/>
                <a:gd name="T79" fmla="*/ 574 h 800"/>
                <a:gd name="T80" fmla="*/ 49 w 800"/>
                <a:gd name="T81" fmla="*/ 490 h 800"/>
                <a:gd name="T82" fmla="*/ 0 w 800"/>
                <a:gd name="T83" fmla="*/ 404 h 800"/>
                <a:gd name="T84" fmla="*/ 117 w 800"/>
                <a:gd name="T85" fmla="*/ 329 h 800"/>
                <a:gd name="T86" fmla="*/ 198 w 800"/>
                <a:gd name="T87" fmla="*/ 245 h 800"/>
                <a:gd name="T88" fmla="*/ 95 w 800"/>
                <a:gd name="T89" fmla="*/ 197 h 800"/>
                <a:gd name="T90" fmla="*/ 248 w 800"/>
                <a:gd name="T91" fmla="*/ 222 h 800"/>
                <a:gd name="T92" fmla="*/ 318 w 800"/>
                <a:gd name="T93" fmla="*/ 150 h 800"/>
                <a:gd name="T94" fmla="*/ 380 w 800"/>
                <a:gd name="T95" fmla="*/ 77 h 800"/>
                <a:gd name="T96" fmla="*/ 400 w 800"/>
                <a:gd name="T97" fmla="*/ 0 h 800"/>
                <a:gd name="T98" fmla="*/ 536 w 800"/>
                <a:gd name="T99" fmla="*/ 710 h 800"/>
                <a:gd name="T100" fmla="*/ 425 w 800"/>
                <a:gd name="T101" fmla="*/ 690 h 800"/>
                <a:gd name="T102" fmla="*/ 286 w 800"/>
                <a:gd name="T103" fmla="*/ 666 h 800"/>
                <a:gd name="T104" fmla="*/ 400 w 800"/>
                <a:gd name="T105" fmla="*/ 800 h 800"/>
                <a:gd name="T106" fmla="*/ 747 w 800"/>
                <a:gd name="T107" fmla="*/ 471 h 800"/>
                <a:gd name="T108" fmla="*/ 609 w 800"/>
                <a:gd name="T109" fmla="*/ 498 h 800"/>
                <a:gd name="T110" fmla="*/ 631 w 800"/>
                <a:gd name="T111" fmla="*/ 599 h 800"/>
                <a:gd name="T112" fmla="*/ 672 w 800"/>
                <a:gd name="T113" fmla="*/ 681 h 800"/>
                <a:gd name="T114" fmla="*/ 606 w 800"/>
                <a:gd name="T115" fmla="*/ 583 h 800"/>
                <a:gd name="T116" fmla="*/ 521 w 800"/>
                <a:gd name="T117" fmla="*/ 525 h 800"/>
                <a:gd name="T118" fmla="*/ 375 w 800"/>
                <a:gd name="T119" fmla="*/ 589 h 800"/>
                <a:gd name="T120" fmla="*/ 346 w 800"/>
                <a:gd name="T121" fmla="*/ 644 h 800"/>
                <a:gd name="T122" fmla="*/ 451 w 800"/>
                <a:gd name="T123" fmla="*/ 678 h 800"/>
                <a:gd name="T124" fmla="*/ 604 w 800"/>
                <a:gd name="T125" fmla="*/ 708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0" h="800">
                  <a:moveTo>
                    <a:pt x="451" y="3"/>
                  </a:moveTo>
                  <a:cubicBezTo>
                    <a:pt x="509" y="11"/>
                    <a:pt x="563" y="30"/>
                    <a:pt x="610" y="60"/>
                  </a:cubicBezTo>
                  <a:cubicBezTo>
                    <a:pt x="602" y="66"/>
                    <a:pt x="593" y="73"/>
                    <a:pt x="584" y="80"/>
                  </a:cubicBezTo>
                  <a:cubicBezTo>
                    <a:pt x="576" y="87"/>
                    <a:pt x="567" y="94"/>
                    <a:pt x="559" y="102"/>
                  </a:cubicBezTo>
                  <a:cubicBezTo>
                    <a:pt x="535" y="124"/>
                    <a:pt x="535" y="124"/>
                    <a:pt x="535" y="124"/>
                  </a:cubicBezTo>
                  <a:cubicBezTo>
                    <a:pt x="530" y="120"/>
                    <a:pt x="523" y="118"/>
                    <a:pt x="516" y="118"/>
                  </a:cubicBezTo>
                  <a:cubicBezTo>
                    <a:pt x="513" y="118"/>
                    <a:pt x="510" y="118"/>
                    <a:pt x="507" y="119"/>
                  </a:cubicBezTo>
                  <a:cubicBezTo>
                    <a:pt x="506" y="117"/>
                    <a:pt x="505" y="115"/>
                    <a:pt x="504" y="113"/>
                  </a:cubicBezTo>
                  <a:cubicBezTo>
                    <a:pt x="498" y="101"/>
                    <a:pt x="492" y="89"/>
                    <a:pt x="486" y="77"/>
                  </a:cubicBezTo>
                  <a:cubicBezTo>
                    <a:pt x="480" y="65"/>
                    <a:pt x="474" y="53"/>
                    <a:pt x="468" y="40"/>
                  </a:cubicBezTo>
                  <a:cubicBezTo>
                    <a:pt x="460" y="22"/>
                    <a:pt x="460" y="22"/>
                    <a:pt x="460" y="22"/>
                  </a:cubicBezTo>
                  <a:cubicBezTo>
                    <a:pt x="457" y="16"/>
                    <a:pt x="454" y="9"/>
                    <a:pt x="451" y="3"/>
                  </a:cubicBezTo>
                  <a:close/>
                  <a:moveTo>
                    <a:pt x="433" y="8"/>
                  </a:moveTo>
                  <a:cubicBezTo>
                    <a:pt x="431" y="12"/>
                    <a:pt x="428" y="18"/>
                    <a:pt x="425" y="25"/>
                  </a:cubicBezTo>
                  <a:cubicBezTo>
                    <a:pt x="423" y="29"/>
                    <a:pt x="421" y="33"/>
                    <a:pt x="418" y="37"/>
                  </a:cubicBezTo>
                  <a:cubicBezTo>
                    <a:pt x="416" y="42"/>
                    <a:pt x="413" y="46"/>
                    <a:pt x="411" y="51"/>
                  </a:cubicBezTo>
                  <a:cubicBezTo>
                    <a:pt x="405" y="61"/>
                    <a:pt x="399" y="73"/>
                    <a:pt x="391" y="85"/>
                  </a:cubicBezTo>
                  <a:cubicBezTo>
                    <a:pt x="383" y="97"/>
                    <a:pt x="375" y="110"/>
                    <a:pt x="365" y="123"/>
                  </a:cubicBezTo>
                  <a:cubicBezTo>
                    <a:pt x="360" y="130"/>
                    <a:pt x="355" y="136"/>
                    <a:pt x="350" y="143"/>
                  </a:cubicBezTo>
                  <a:cubicBezTo>
                    <a:pt x="345" y="150"/>
                    <a:pt x="339" y="157"/>
                    <a:pt x="334" y="164"/>
                  </a:cubicBezTo>
                  <a:cubicBezTo>
                    <a:pt x="331" y="167"/>
                    <a:pt x="328" y="171"/>
                    <a:pt x="325" y="174"/>
                  </a:cubicBezTo>
                  <a:cubicBezTo>
                    <a:pt x="322" y="178"/>
                    <a:pt x="319" y="181"/>
                    <a:pt x="316" y="184"/>
                  </a:cubicBezTo>
                  <a:cubicBezTo>
                    <a:pt x="310" y="191"/>
                    <a:pt x="304" y="198"/>
                    <a:pt x="297" y="205"/>
                  </a:cubicBezTo>
                  <a:cubicBezTo>
                    <a:pt x="291" y="212"/>
                    <a:pt x="284" y="219"/>
                    <a:pt x="278" y="225"/>
                  </a:cubicBezTo>
                  <a:cubicBezTo>
                    <a:pt x="274" y="229"/>
                    <a:pt x="271" y="232"/>
                    <a:pt x="267" y="235"/>
                  </a:cubicBezTo>
                  <a:cubicBezTo>
                    <a:pt x="264" y="239"/>
                    <a:pt x="264" y="239"/>
                    <a:pt x="264" y="239"/>
                  </a:cubicBezTo>
                  <a:cubicBezTo>
                    <a:pt x="265" y="243"/>
                    <a:pt x="266" y="248"/>
                    <a:pt x="266" y="253"/>
                  </a:cubicBezTo>
                  <a:cubicBezTo>
                    <a:pt x="266" y="255"/>
                    <a:pt x="266" y="257"/>
                    <a:pt x="266" y="260"/>
                  </a:cubicBezTo>
                  <a:cubicBezTo>
                    <a:pt x="268" y="261"/>
                    <a:pt x="270" y="262"/>
                    <a:pt x="272" y="263"/>
                  </a:cubicBezTo>
                  <a:cubicBezTo>
                    <a:pt x="282" y="268"/>
                    <a:pt x="292" y="274"/>
                    <a:pt x="303" y="280"/>
                  </a:cubicBezTo>
                  <a:cubicBezTo>
                    <a:pt x="314" y="285"/>
                    <a:pt x="324" y="292"/>
                    <a:pt x="335" y="298"/>
                  </a:cubicBezTo>
                  <a:cubicBezTo>
                    <a:pt x="340" y="302"/>
                    <a:pt x="345" y="305"/>
                    <a:pt x="351" y="308"/>
                  </a:cubicBezTo>
                  <a:cubicBezTo>
                    <a:pt x="355" y="311"/>
                    <a:pt x="359" y="314"/>
                    <a:pt x="362" y="316"/>
                  </a:cubicBezTo>
                  <a:cubicBezTo>
                    <a:pt x="368" y="312"/>
                    <a:pt x="376" y="309"/>
                    <a:pt x="383" y="309"/>
                  </a:cubicBezTo>
                  <a:cubicBezTo>
                    <a:pt x="386" y="309"/>
                    <a:pt x="388" y="309"/>
                    <a:pt x="390" y="310"/>
                  </a:cubicBezTo>
                  <a:cubicBezTo>
                    <a:pt x="394" y="303"/>
                    <a:pt x="394" y="303"/>
                    <a:pt x="394" y="303"/>
                  </a:cubicBezTo>
                  <a:cubicBezTo>
                    <a:pt x="397" y="297"/>
                    <a:pt x="401" y="291"/>
                    <a:pt x="405" y="285"/>
                  </a:cubicBezTo>
                  <a:cubicBezTo>
                    <a:pt x="429" y="249"/>
                    <a:pt x="429" y="249"/>
                    <a:pt x="429" y="249"/>
                  </a:cubicBezTo>
                  <a:cubicBezTo>
                    <a:pt x="435" y="240"/>
                    <a:pt x="435" y="240"/>
                    <a:pt x="435" y="240"/>
                  </a:cubicBezTo>
                  <a:cubicBezTo>
                    <a:pt x="437" y="237"/>
                    <a:pt x="439" y="234"/>
                    <a:pt x="442" y="231"/>
                  </a:cubicBezTo>
                  <a:cubicBezTo>
                    <a:pt x="446" y="225"/>
                    <a:pt x="450" y="220"/>
                    <a:pt x="455" y="214"/>
                  </a:cubicBezTo>
                  <a:cubicBezTo>
                    <a:pt x="464" y="202"/>
                    <a:pt x="472" y="191"/>
                    <a:pt x="482" y="180"/>
                  </a:cubicBezTo>
                  <a:cubicBezTo>
                    <a:pt x="484" y="178"/>
                    <a:pt x="486" y="176"/>
                    <a:pt x="488" y="173"/>
                  </a:cubicBezTo>
                  <a:cubicBezTo>
                    <a:pt x="484" y="168"/>
                    <a:pt x="481" y="160"/>
                    <a:pt x="481" y="153"/>
                  </a:cubicBezTo>
                  <a:cubicBezTo>
                    <a:pt x="481" y="142"/>
                    <a:pt x="486" y="132"/>
                    <a:pt x="494" y="126"/>
                  </a:cubicBezTo>
                  <a:cubicBezTo>
                    <a:pt x="491" y="119"/>
                    <a:pt x="491" y="119"/>
                    <a:pt x="491" y="119"/>
                  </a:cubicBezTo>
                  <a:cubicBezTo>
                    <a:pt x="486" y="107"/>
                    <a:pt x="480" y="94"/>
                    <a:pt x="475" y="81"/>
                  </a:cubicBezTo>
                  <a:cubicBezTo>
                    <a:pt x="471" y="69"/>
                    <a:pt x="466" y="56"/>
                    <a:pt x="462" y="43"/>
                  </a:cubicBezTo>
                  <a:cubicBezTo>
                    <a:pt x="456" y="23"/>
                    <a:pt x="456" y="23"/>
                    <a:pt x="456" y="23"/>
                  </a:cubicBezTo>
                  <a:cubicBezTo>
                    <a:pt x="455" y="16"/>
                    <a:pt x="453" y="10"/>
                    <a:pt x="451" y="3"/>
                  </a:cubicBezTo>
                  <a:cubicBezTo>
                    <a:pt x="446" y="3"/>
                    <a:pt x="441" y="2"/>
                    <a:pt x="436" y="2"/>
                  </a:cubicBezTo>
                  <a:cubicBezTo>
                    <a:pt x="436" y="2"/>
                    <a:pt x="435" y="4"/>
                    <a:pt x="433" y="8"/>
                  </a:cubicBezTo>
                  <a:close/>
                  <a:moveTo>
                    <a:pt x="523" y="483"/>
                  </a:moveTo>
                  <a:cubicBezTo>
                    <a:pt x="519" y="479"/>
                    <a:pt x="515" y="474"/>
                    <a:pt x="511" y="470"/>
                  </a:cubicBezTo>
                  <a:cubicBezTo>
                    <a:pt x="509" y="468"/>
                    <a:pt x="507" y="465"/>
                    <a:pt x="505" y="463"/>
                  </a:cubicBezTo>
                  <a:cubicBezTo>
                    <a:pt x="502" y="461"/>
                    <a:pt x="500" y="459"/>
                    <a:pt x="498" y="457"/>
                  </a:cubicBezTo>
                  <a:cubicBezTo>
                    <a:pt x="489" y="449"/>
                    <a:pt x="480" y="440"/>
                    <a:pt x="471" y="431"/>
                  </a:cubicBezTo>
                  <a:cubicBezTo>
                    <a:pt x="467" y="427"/>
                    <a:pt x="462" y="423"/>
                    <a:pt x="458" y="419"/>
                  </a:cubicBezTo>
                  <a:cubicBezTo>
                    <a:pt x="453" y="415"/>
                    <a:pt x="448" y="411"/>
                    <a:pt x="444" y="406"/>
                  </a:cubicBezTo>
                  <a:cubicBezTo>
                    <a:pt x="439" y="402"/>
                    <a:pt x="434" y="398"/>
                    <a:pt x="429" y="394"/>
                  </a:cubicBezTo>
                  <a:cubicBezTo>
                    <a:pt x="427" y="392"/>
                    <a:pt x="425" y="390"/>
                    <a:pt x="422" y="388"/>
                  </a:cubicBezTo>
                  <a:cubicBezTo>
                    <a:pt x="415" y="382"/>
                    <a:pt x="415" y="382"/>
                    <a:pt x="415" y="382"/>
                  </a:cubicBezTo>
                  <a:cubicBezTo>
                    <a:pt x="411" y="379"/>
                    <a:pt x="407" y="376"/>
                    <a:pt x="403" y="373"/>
                  </a:cubicBezTo>
                  <a:cubicBezTo>
                    <a:pt x="397" y="377"/>
                    <a:pt x="391" y="379"/>
                    <a:pt x="383" y="379"/>
                  </a:cubicBezTo>
                  <a:cubicBezTo>
                    <a:pt x="382" y="379"/>
                    <a:pt x="380" y="379"/>
                    <a:pt x="379" y="378"/>
                  </a:cubicBezTo>
                  <a:cubicBezTo>
                    <a:pt x="374" y="389"/>
                    <a:pt x="369" y="399"/>
                    <a:pt x="365" y="409"/>
                  </a:cubicBezTo>
                  <a:cubicBezTo>
                    <a:pt x="362" y="415"/>
                    <a:pt x="359" y="422"/>
                    <a:pt x="356" y="428"/>
                  </a:cubicBezTo>
                  <a:cubicBezTo>
                    <a:pt x="348" y="448"/>
                    <a:pt x="348" y="448"/>
                    <a:pt x="348" y="448"/>
                  </a:cubicBezTo>
                  <a:cubicBezTo>
                    <a:pt x="345" y="454"/>
                    <a:pt x="343" y="461"/>
                    <a:pt x="341" y="468"/>
                  </a:cubicBezTo>
                  <a:cubicBezTo>
                    <a:pt x="333" y="488"/>
                    <a:pt x="333" y="488"/>
                    <a:pt x="333" y="488"/>
                  </a:cubicBezTo>
                  <a:cubicBezTo>
                    <a:pt x="326" y="508"/>
                    <a:pt x="326" y="508"/>
                    <a:pt x="326" y="508"/>
                  </a:cubicBezTo>
                  <a:cubicBezTo>
                    <a:pt x="324" y="514"/>
                    <a:pt x="322" y="521"/>
                    <a:pt x="320" y="528"/>
                  </a:cubicBezTo>
                  <a:cubicBezTo>
                    <a:pt x="314" y="548"/>
                    <a:pt x="314" y="548"/>
                    <a:pt x="314" y="548"/>
                  </a:cubicBezTo>
                  <a:cubicBezTo>
                    <a:pt x="311" y="558"/>
                    <a:pt x="311" y="558"/>
                    <a:pt x="311" y="558"/>
                  </a:cubicBezTo>
                  <a:cubicBezTo>
                    <a:pt x="308" y="569"/>
                    <a:pt x="308" y="569"/>
                    <a:pt x="308" y="569"/>
                  </a:cubicBezTo>
                  <a:cubicBezTo>
                    <a:pt x="305" y="579"/>
                    <a:pt x="302" y="590"/>
                    <a:pt x="300" y="600"/>
                  </a:cubicBezTo>
                  <a:cubicBezTo>
                    <a:pt x="303" y="602"/>
                    <a:pt x="306" y="604"/>
                    <a:pt x="308" y="606"/>
                  </a:cubicBezTo>
                  <a:cubicBezTo>
                    <a:pt x="310" y="605"/>
                    <a:pt x="312" y="604"/>
                    <a:pt x="313" y="603"/>
                  </a:cubicBezTo>
                  <a:cubicBezTo>
                    <a:pt x="322" y="598"/>
                    <a:pt x="330" y="592"/>
                    <a:pt x="339" y="587"/>
                  </a:cubicBezTo>
                  <a:cubicBezTo>
                    <a:pt x="356" y="576"/>
                    <a:pt x="375" y="566"/>
                    <a:pt x="394" y="556"/>
                  </a:cubicBezTo>
                  <a:cubicBezTo>
                    <a:pt x="399" y="554"/>
                    <a:pt x="404" y="551"/>
                    <a:pt x="409" y="549"/>
                  </a:cubicBezTo>
                  <a:cubicBezTo>
                    <a:pt x="414" y="547"/>
                    <a:pt x="419" y="544"/>
                    <a:pt x="424" y="542"/>
                  </a:cubicBezTo>
                  <a:cubicBezTo>
                    <a:pt x="434" y="538"/>
                    <a:pt x="443" y="533"/>
                    <a:pt x="454" y="529"/>
                  </a:cubicBezTo>
                  <a:cubicBezTo>
                    <a:pt x="464" y="525"/>
                    <a:pt x="474" y="521"/>
                    <a:pt x="484" y="517"/>
                  </a:cubicBezTo>
                  <a:cubicBezTo>
                    <a:pt x="495" y="513"/>
                    <a:pt x="505" y="510"/>
                    <a:pt x="515" y="506"/>
                  </a:cubicBezTo>
                  <a:cubicBezTo>
                    <a:pt x="517" y="506"/>
                    <a:pt x="518" y="505"/>
                    <a:pt x="520" y="505"/>
                  </a:cubicBezTo>
                  <a:cubicBezTo>
                    <a:pt x="520" y="504"/>
                    <a:pt x="520" y="504"/>
                    <a:pt x="520" y="504"/>
                  </a:cubicBezTo>
                  <a:cubicBezTo>
                    <a:pt x="520" y="497"/>
                    <a:pt x="522" y="491"/>
                    <a:pt x="525" y="485"/>
                  </a:cubicBezTo>
                  <a:cubicBezTo>
                    <a:pt x="525" y="484"/>
                    <a:pt x="524" y="484"/>
                    <a:pt x="523" y="483"/>
                  </a:cubicBezTo>
                  <a:close/>
                  <a:moveTo>
                    <a:pt x="20" y="456"/>
                  </a:moveTo>
                  <a:cubicBezTo>
                    <a:pt x="26" y="461"/>
                    <a:pt x="31" y="465"/>
                    <a:pt x="37" y="470"/>
                  </a:cubicBezTo>
                  <a:cubicBezTo>
                    <a:pt x="49" y="479"/>
                    <a:pt x="61" y="488"/>
                    <a:pt x="73" y="497"/>
                  </a:cubicBezTo>
                  <a:cubicBezTo>
                    <a:pt x="91" y="509"/>
                    <a:pt x="91" y="509"/>
                    <a:pt x="91" y="509"/>
                  </a:cubicBezTo>
                  <a:cubicBezTo>
                    <a:pt x="97" y="514"/>
                    <a:pt x="103" y="518"/>
                    <a:pt x="110" y="522"/>
                  </a:cubicBezTo>
                  <a:cubicBezTo>
                    <a:pt x="128" y="534"/>
                    <a:pt x="128" y="534"/>
                    <a:pt x="128" y="534"/>
                  </a:cubicBezTo>
                  <a:cubicBezTo>
                    <a:pt x="134" y="538"/>
                    <a:pt x="141" y="542"/>
                    <a:pt x="147" y="546"/>
                  </a:cubicBezTo>
                  <a:cubicBezTo>
                    <a:pt x="153" y="550"/>
                    <a:pt x="160" y="554"/>
                    <a:pt x="166" y="558"/>
                  </a:cubicBezTo>
                  <a:cubicBezTo>
                    <a:pt x="175" y="563"/>
                    <a:pt x="175" y="563"/>
                    <a:pt x="175" y="563"/>
                  </a:cubicBezTo>
                  <a:cubicBezTo>
                    <a:pt x="185" y="569"/>
                    <a:pt x="185" y="569"/>
                    <a:pt x="185" y="569"/>
                  </a:cubicBezTo>
                  <a:cubicBezTo>
                    <a:pt x="204" y="580"/>
                    <a:pt x="204" y="580"/>
                    <a:pt x="204" y="580"/>
                  </a:cubicBezTo>
                  <a:cubicBezTo>
                    <a:pt x="208" y="581"/>
                    <a:pt x="211" y="583"/>
                    <a:pt x="214" y="585"/>
                  </a:cubicBezTo>
                  <a:cubicBezTo>
                    <a:pt x="224" y="590"/>
                    <a:pt x="224" y="590"/>
                    <a:pt x="224" y="590"/>
                  </a:cubicBezTo>
                  <a:cubicBezTo>
                    <a:pt x="236" y="596"/>
                    <a:pt x="248" y="602"/>
                    <a:pt x="260" y="608"/>
                  </a:cubicBezTo>
                  <a:cubicBezTo>
                    <a:pt x="266" y="602"/>
                    <a:pt x="274" y="597"/>
                    <a:pt x="283" y="597"/>
                  </a:cubicBezTo>
                  <a:cubicBezTo>
                    <a:pt x="285" y="586"/>
                    <a:pt x="288" y="575"/>
                    <a:pt x="290" y="564"/>
                  </a:cubicBezTo>
                  <a:cubicBezTo>
                    <a:pt x="293" y="550"/>
                    <a:pt x="297" y="536"/>
                    <a:pt x="300" y="522"/>
                  </a:cubicBezTo>
                  <a:cubicBezTo>
                    <a:pt x="302" y="515"/>
                    <a:pt x="304" y="508"/>
                    <a:pt x="306" y="501"/>
                  </a:cubicBezTo>
                  <a:cubicBezTo>
                    <a:pt x="313" y="481"/>
                    <a:pt x="313" y="481"/>
                    <a:pt x="313" y="481"/>
                  </a:cubicBezTo>
                  <a:cubicBezTo>
                    <a:pt x="317" y="467"/>
                    <a:pt x="322" y="453"/>
                    <a:pt x="327" y="440"/>
                  </a:cubicBezTo>
                  <a:cubicBezTo>
                    <a:pt x="335" y="420"/>
                    <a:pt x="335" y="420"/>
                    <a:pt x="335" y="420"/>
                  </a:cubicBezTo>
                  <a:cubicBezTo>
                    <a:pt x="338" y="413"/>
                    <a:pt x="341" y="406"/>
                    <a:pt x="344" y="400"/>
                  </a:cubicBezTo>
                  <a:cubicBezTo>
                    <a:pt x="349" y="389"/>
                    <a:pt x="353" y="378"/>
                    <a:pt x="358" y="368"/>
                  </a:cubicBezTo>
                  <a:cubicBezTo>
                    <a:pt x="352" y="362"/>
                    <a:pt x="349" y="353"/>
                    <a:pt x="349" y="344"/>
                  </a:cubicBezTo>
                  <a:cubicBezTo>
                    <a:pt x="349" y="340"/>
                    <a:pt x="349" y="337"/>
                    <a:pt x="350" y="334"/>
                  </a:cubicBezTo>
                  <a:cubicBezTo>
                    <a:pt x="347" y="331"/>
                    <a:pt x="343" y="328"/>
                    <a:pt x="339" y="326"/>
                  </a:cubicBezTo>
                  <a:cubicBezTo>
                    <a:pt x="334" y="323"/>
                    <a:pt x="329" y="319"/>
                    <a:pt x="324" y="316"/>
                  </a:cubicBezTo>
                  <a:cubicBezTo>
                    <a:pt x="313" y="309"/>
                    <a:pt x="303" y="303"/>
                    <a:pt x="293" y="297"/>
                  </a:cubicBezTo>
                  <a:cubicBezTo>
                    <a:pt x="283" y="291"/>
                    <a:pt x="273" y="285"/>
                    <a:pt x="263" y="279"/>
                  </a:cubicBezTo>
                  <a:cubicBezTo>
                    <a:pt x="261" y="278"/>
                    <a:pt x="259" y="277"/>
                    <a:pt x="257" y="276"/>
                  </a:cubicBezTo>
                  <a:cubicBezTo>
                    <a:pt x="251" y="283"/>
                    <a:pt x="242" y="287"/>
                    <a:pt x="232" y="287"/>
                  </a:cubicBezTo>
                  <a:cubicBezTo>
                    <a:pt x="225" y="287"/>
                    <a:pt x="219" y="286"/>
                    <a:pt x="214" y="283"/>
                  </a:cubicBezTo>
                  <a:cubicBezTo>
                    <a:pt x="199" y="294"/>
                    <a:pt x="185" y="306"/>
                    <a:pt x="170" y="316"/>
                  </a:cubicBezTo>
                  <a:cubicBezTo>
                    <a:pt x="156" y="326"/>
                    <a:pt x="141" y="335"/>
                    <a:pt x="127" y="344"/>
                  </a:cubicBezTo>
                  <a:cubicBezTo>
                    <a:pt x="113" y="352"/>
                    <a:pt x="100" y="360"/>
                    <a:pt x="87" y="366"/>
                  </a:cubicBezTo>
                  <a:cubicBezTo>
                    <a:pt x="80" y="370"/>
                    <a:pt x="74" y="373"/>
                    <a:pt x="69" y="376"/>
                  </a:cubicBezTo>
                  <a:cubicBezTo>
                    <a:pt x="63" y="379"/>
                    <a:pt x="57" y="381"/>
                    <a:pt x="52" y="383"/>
                  </a:cubicBezTo>
                  <a:cubicBezTo>
                    <a:pt x="41" y="388"/>
                    <a:pt x="32" y="392"/>
                    <a:pt x="24" y="395"/>
                  </a:cubicBezTo>
                  <a:cubicBezTo>
                    <a:pt x="9" y="401"/>
                    <a:pt x="0" y="404"/>
                    <a:pt x="0" y="404"/>
                  </a:cubicBezTo>
                  <a:cubicBezTo>
                    <a:pt x="0" y="417"/>
                    <a:pt x="1" y="430"/>
                    <a:pt x="2" y="442"/>
                  </a:cubicBezTo>
                  <a:cubicBezTo>
                    <a:pt x="8" y="447"/>
                    <a:pt x="14" y="451"/>
                    <a:pt x="20" y="456"/>
                  </a:cubicBezTo>
                  <a:close/>
                  <a:moveTo>
                    <a:pt x="539" y="473"/>
                  </a:moveTo>
                  <a:cubicBezTo>
                    <a:pt x="544" y="470"/>
                    <a:pt x="549" y="469"/>
                    <a:pt x="554" y="469"/>
                  </a:cubicBezTo>
                  <a:cubicBezTo>
                    <a:pt x="567" y="469"/>
                    <a:pt x="579" y="476"/>
                    <a:pt x="585" y="487"/>
                  </a:cubicBezTo>
                  <a:cubicBezTo>
                    <a:pt x="592" y="485"/>
                    <a:pt x="599" y="484"/>
                    <a:pt x="605" y="482"/>
                  </a:cubicBezTo>
                  <a:cubicBezTo>
                    <a:pt x="615" y="480"/>
                    <a:pt x="625" y="478"/>
                    <a:pt x="634" y="477"/>
                  </a:cubicBezTo>
                  <a:cubicBezTo>
                    <a:pt x="643" y="475"/>
                    <a:pt x="652" y="474"/>
                    <a:pt x="661" y="472"/>
                  </a:cubicBezTo>
                  <a:cubicBezTo>
                    <a:pt x="669" y="471"/>
                    <a:pt x="678" y="470"/>
                    <a:pt x="686" y="469"/>
                  </a:cubicBezTo>
                  <a:cubicBezTo>
                    <a:pt x="694" y="468"/>
                    <a:pt x="702" y="467"/>
                    <a:pt x="710" y="467"/>
                  </a:cubicBezTo>
                  <a:cubicBezTo>
                    <a:pt x="717" y="466"/>
                    <a:pt x="724" y="465"/>
                    <a:pt x="731" y="465"/>
                  </a:cubicBezTo>
                  <a:cubicBezTo>
                    <a:pt x="736" y="465"/>
                    <a:pt x="742" y="465"/>
                    <a:pt x="747" y="465"/>
                  </a:cubicBezTo>
                  <a:cubicBezTo>
                    <a:pt x="747" y="458"/>
                    <a:pt x="749" y="451"/>
                    <a:pt x="752" y="446"/>
                  </a:cubicBezTo>
                  <a:cubicBezTo>
                    <a:pt x="751" y="445"/>
                    <a:pt x="750" y="444"/>
                    <a:pt x="749" y="443"/>
                  </a:cubicBezTo>
                  <a:cubicBezTo>
                    <a:pt x="738" y="435"/>
                    <a:pt x="738" y="435"/>
                    <a:pt x="738" y="435"/>
                  </a:cubicBezTo>
                  <a:cubicBezTo>
                    <a:pt x="728" y="427"/>
                    <a:pt x="728" y="427"/>
                    <a:pt x="728" y="427"/>
                  </a:cubicBezTo>
                  <a:cubicBezTo>
                    <a:pt x="707" y="410"/>
                    <a:pt x="707" y="410"/>
                    <a:pt x="707" y="410"/>
                  </a:cubicBezTo>
                  <a:cubicBezTo>
                    <a:pt x="704" y="407"/>
                    <a:pt x="700" y="404"/>
                    <a:pt x="697" y="401"/>
                  </a:cubicBezTo>
                  <a:cubicBezTo>
                    <a:pt x="687" y="392"/>
                    <a:pt x="687" y="392"/>
                    <a:pt x="687" y="392"/>
                  </a:cubicBezTo>
                  <a:cubicBezTo>
                    <a:pt x="667" y="373"/>
                    <a:pt x="667" y="373"/>
                    <a:pt x="667" y="373"/>
                  </a:cubicBezTo>
                  <a:cubicBezTo>
                    <a:pt x="661" y="367"/>
                    <a:pt x="655" y="361"/>
                    <a:pt x="649" y="354"/>
                  </a:cubicBezTo>
                  <a:cubicBezTo>
                    <a:pt x="630" y="334"/>
                    <a:pt x="630" y="334"/>
                    <a:pt x="630" y="334"/>
                  </a:cubicBezTo>
                  <a:cubicBezTo>
                    <a:pt x="626" y="329"/>
                    <a:pt x="626" y="329"/>
                    <a:pt x="626" y="329"/>
                  </a:cubicBezTo>
                  <a:cubicBezTo>
                    <a:pt x="621" y="324"/>
                    <a:pt x="621" y="324"/>
                    <a:pt x="621" y="324"/>
                  </a:cubicBezTo>
                  <a:cubicBezTo>
                    <a:pt x="613" y="314"/>
                    <a:pt x="613" y="314"/>
                    <a:pt x="613" y="314"/>
                  </a:cubicBezTo>
                  <a:cubicBezTo>
                    <a:pt x="596" y="293"/>
                    <a:pt x="596" y="293"/>
                    <a:pt x="596" y="293"/>
                  </a:cubicBezTo>
                  <a:cubicBezTo>
                    <a:pt x="593" y="289"/>
                    <a:pt x="590" y="286"/>
                    <a:pt x="587" y="282"/>
                  </a:cubicBezTo>
                  <a:cubicBezTo>
                    <a:pt x="579" y="271"/>
                    <a:pt x="579" y="271"/>
                    <a:pt x="579" y="271"/>
                  </a:cubicBezTo>
                  <a:cubicBezTo>
                    <a:pt x="574" y="264"/>
                    <a:pt x="569" y="257"/>
                    <a:pt x="563" y="249"/>
                  </a:cubicBezTo>
                  <a:cubicBezTo>
                    <a:pt x="558" y="242"/>
                    <a:pt x="554" y="234"/>
                    <a:pt x="549" y="227"/>
                  </a:cubicBezTo>
                  <a:cubicBezTo>
                    <a:pt x="534" y="204"/>
                    <a:pt x="534" y="204"/>
                    <a:pt x="534" y="204"/>
                  </a:cubicBezTo>
                  <a:cubicBezTo>
                    <a:pt x="531" y="198"/>
                    <a:pt x="528" y="192"/>
                    <a:pt x="525" y="186"/>
                  </a:cubicBezTo>
                  <a:cubicBezTo>
                    <a:pt x="522" y="187"/>
                    <a:pt x="519" y="187"/>
                    <a:pt x="516" y="187"/>
                  </a:cubicBezTo>
                  <a:cubicBezTo>
                    <a:pt x="510" y="187"/>
                    <a:pt x="505" y="186"/>
                    <a:pt x="501" y="184"/>
                  </a:cubicBezTo>
                  <a:cubicBezTo>
                    <a:pt x="499" y="186"/>
                    <a:pt x="497" y="188"/>
                    <a:pt x="495" y="191"/>
                  </a:cubicBezTo>
                  <a:cubicBezTo>
                    <a:pt x="486" y="202"/>
                    <a:pt x="478" y="213"/>
                    <a:pt x="470" y="225"/>
                  </a:cubicBezTo>
                  <a:cubicBezTo>
                    <a:pt x="466" y="231"/>
                    <a:pt x="462" y="237"/>
                    <a:pt x="458" y="242"/>
                  </a:cubicBezTo>
                  <a:cubicBezTo>
                    <a:pt x="456" y="245"/>
                    <a:pt x="453" y="248"/>
                    <a:pt x="452" y="251"/>
                  </a:cubicBezTo>
                  <a:cubicBezTo>
                    <a:pt x="446" y="260"/>
                    <a:pt x="446" y="260"/>
                    <a:pt x="446" y="260"/>
                  </a:cubicBezTo>
                  <a:cubicBezTo>
                    <a:pt x="423" y="296"/>
                    <a:pt x="423" y="296"/>
                    <a:pt x="423" y="296"/>
                  </a:cubicBezTo>
                  <a:cubicBezTo>
                    <a:pt x="419" y="304"/>
                    <a:pt x="414" y="313"/>
                    <a:pt x="409" y="321"/>
                  </a:cubicBezTo>
                  <a:cubicBezTo>
                    <a:pt x="415" y="327"/>
                    <a:pt x="418" y="335"/>
                    <a:pt x="418" y="344"/>
                  </a:cubicBezTo>
                  <a:cubicBezTo>
                    <a:pt x="418" y="348"/>
                    <a:pt x="417" y="352"/>
                    <a:pt x="416" y="356"/>
                  </a:cubicBezTo>
                  <a:cubicBezTo>
                    <a:pt x="420" y="359"/>
                    <a:pt x="424" y="362"/>
                    <a:pt x="428" y="365"/>
                  </a:cubicBezTo>
                  <a:cubicBezTo>
                    <a:pt x="436" y="371"/>
                    <a:pt x="436" y="371"/>
                    <a:pt x="436" y="371"/>
                  </a:cubicBezTo>
                  <a:cubicBezTo>
                    <a:pt x="438" y="373"/>
                    <a:pt x="440" y="375"/>
                    <a:pt x="443" y="377"/>
                  </a:cubicBezTo>
                  <a:cubicBezTo>
                    <a:pt x="448" y="382"/>
                    <a:pt x="453" y="386"/>
                    <a:pt x="457" y="390"/>
                  </a:cubicBezTo>
                  <a:cubicBezTo>
                    <a:pt x="462" y="395"/>
                    <a:pt x="467" y="399"/>
                    <a:pt x="472" y="403"/>
                  </a:cubicBezTo>
                  <a:cubicBezTo>
                    <a:pt x="477" y="407"/>
                    <a:pt x="482" y="412"/>
                    <a:pt x="486" y="416"/>
                  </a:cubicBezTo>
                  <a:cubicBezTo>
                    <a:pt x="495" y="425"/>
                    <a:pt x="504" y="434"/>
                    <a:pt x="512" y="443"/>
                  </a:cubicBezTo>
                  <a:cubicBezTo>
                    <a:pt x="514" y="445"/>
                    <a:pt x="517" y="448"/>
                    <a:pt x="519" y="450"/>
                  </a:cubicBezTo>
                  <a:cubicBezTo>
                    <a:pt x="521" y="452"/>
                    <a:pt x="523" y="454"/>
                    <a:pt x="525" y="457"/>
                  </a:cubicBezTo>
                  <a:cubicBezTo>
                    <a:pt x="529" y="461"/>
                    <a:pt x="533" y="466"/>
                    <a:pt x="537" y="470"/>
                  </a:cubicBezTo>
                  <a:cubicBezTo>
                    <a:pt x="538" y="471"/>
                    <a:pt x="538" y="472"/>
                    <a:pt x="539" y="473"/>
                  </a:cubicBezTo>
                  <a:close/>
                  <a:moveTo>
                    <a:pt x="757" y="440"/>
                  </a:moveTo>
                  <a:cubicBezTo>
                    <a:pt x="763" y="434"/>
                    <a:pt x="772" y="430"/>
                    <a:pt x="781" y="430"/>
                  </a:cubicBezTo>
                  <a:cubicBezTo>
                    <a:pt x="788" y="430"/>
                    <a:pt x="793" y="432"/>
                    <a:pt x="798" y="435"/>
                  </a:cubicBezTo>
                  <a:cubicBezTo>
                    <a:pt x="800" y="423"/>
                    <a:pt x="800" y="412"/>
                    <a:pt x="800" y="400"/>
                  </a:cubicBezTo>
                  <a:cubicBezTo>
                    <a:pt x="800" y="256"/>
                    <a:pt x="724" y="130"/>
                    <a:pt x="610" y="60"/>
                  </a:cubicBezTo>
                  <a:cubicBezTo>
                    <a:pt x="603" y="68"/>
                    <a:pt x="595" y="75"/>
                    <a:pt x="587" y="83"/>
                  </a:cubicBezTo>
                  <a:cubicBezTo>
                    <a:pt x="579" y="91"/>
                    <a:pt x="572" y="99"/>
                    <a:pt x="564" y="107"/>
                  </a:cubicBezTo>
                  <a:cubicBezTo>
                    <a:pt x="543" y="131"/>
                    <a:pt x="543" y="131"/>
                    <a:pt x="543" y="131"/>
                  </a:cubicBezTo>
                  <a:cubicBezTo>
                    <a:pt x="548" y="137"/>
                    <a:pt x="551" y="144"/>
                    <a:pt x="551" y="153"/>
                  </a:cubicBezTo>
                  <a:cubicBezTo>
                    <a:pt x="551" y="162"/>
                    <a:pt x="547" y="171"/>
                    <a:pt x="541" y="177"/>
                  </a:cubicBezTo>
                  <a:cubicBezTo>
                    <a:pt x="551" y="194"/>
                    <a:pt x="551" y="194"/>
                    <a:pt x="551" y="194"/>
                  </a:cubicBezTo>
                  <a:cubicBezTo>
                    <a:pt x="566" y="216"/>
                    <a:pt x="566" y="216"/>
                    <a:pt x="566" y="216"/>
                  </a:cubicBezTo>
                  <a:cubicBezTo>
                    <a:pt x="570" y="223"/>
                    <a:pt x="575" y="231"/>
                    <a:pt x="580" y="238"/>
                  </a:cubicBezTo>
                  <a:cubicBezTo>
                    <a:pt x="585" y="245"/>
                    <a:pt x="590" y="252"/>
                    <a:pt x="596" y="259"/>
                  </a:cubicBezTo>
                  <a:cubicBezTo>
                    <a:pt x="603" y="270"/>
                    <a:pt x="603" y="270"/>
                    <a:pt x="603" y="270"/>
                  </a:cubicBezTo>
                  <a:cubicBezTo>
                    <a:pt x="606" y="274"/>
                    <a:pt x="608" y="277"/>
                    <a:pt x="611" y="281"/>
                  </a:cubicBezTo>
                  <a:cubicBezTo>
                    <a:pt x="628" y="302"/>
                    <a:pt x="628" y="302"/>
                    <a:pt x="628" y="302"/>
                  </a:cubicBezTo>
                  <a:cubicBezTo>
                    <a:pt x="636" y="312"/>
                    <a:pt x="636" y="312"/>
                    <a:pt x="636" y="312"/>
                  </a:cubicBezTo>
                  <a:cubicBezTo>
                    <a:pt x="640" y="317"/>
                    <a:pt x="640" y="317"/>
                    <a:pt x="640" y="317"/>
                  </a:cubicBezTo>
                  <a:cubicBezTo>
                    <a:pt x="644" y="322"/>
                    <a:pt x="644" y="322"/>
                    <a:pt x="644" y="322"/>
                  </a:cubicBezTo>
                  <a:cubicBezTo>
                    <a:pt x="661" y="342"/>
                    <a:pt x="661" y="342"/>
                    <a:pt x="661" y="342"/>
                  </a:cubicBezTo>
                  <a:cubicBezTo>
                    <a:pt x="667" y="349"/>
                    <a:pt x="673" y="356"/>
                    <a:pt x="679" y="362"/>
                  </a:cubicBezTo>
                  <a:cubicBezTo>
                    <a:pt x="697" y="381"/>
                    <a:pt x="697" y="381"/>
                    <a:pt x="697" y="381"/>
                  </a:cubicBezTo>
                  <a:cubicBezTo>
                    <a:pt x="706" y="391"/>
                    <a:pt x="706" y="391"/>
                    <a:pt x="706" y="391"/>
                  </a:cubicBezTo>
                  <a:cubicBezTo>
                    <a:pt x="709" y="394"/>
                    <a:pt x="712" y="397"/>
                    <a:pt x="716" y="401"/>
                  </a:cubicBezTo>
                  <a:cubicBezTo>
                    <a:pt x="735" y="419"/>
                    <a:pt x="735" y="419"/>
                    <a:pt x="735" y="419"/>
                  </a:cubicBezTo>
                  <a:cubicBezTo>
                    <a:pt x="744" y="429"/>
                    <a:pt x="744" y="429"/>
                    <a:pt x="744" y="429"/>
                  </a:cubicBezTo>
                  <a:cubicBezTo>
                    <a:pt x="754" y="438"/>
                    <a:pt x="754" y="438"/>
                    <a:pt x="754" y="438"/>
                  </a:cubicBezTo>
                  <a:cubicBezTo>
                    <a:pt x="755" y="439"/>
                    <a:pt x="756" y="439"/>
                    <a:pt x="757" y="440"/>
                  </a:cubicBezTo>
                  <a:close/>
                  <a:moveTo>
                    <a:pt x="167" y="725"/>
                  </a:moveTo>
                  <a:cubicBezTo>
                    <a:pt x="199" y="748"/>
                    <a:pt x="234" y="766"/>
                    <a:pt x="271" y="779"/>
                  </a:cubicBezTo>
                  <a:cubicBezTo>
                    <a:pt x="270" y="764"/>
                    <a:pt x="270" y="750"/>
                    <a:pt x="270" y="736"/>
                  </a:cubicBezTo>
                  <a:cubicBezTo>
                    <a:pt x="271" y="714"/>
                    <a:pt x="271" y="714"/>
                    <a:pt x="271" y="714"/>
                  </a:cubicBezTo>
                  <a:cubicBezTo>
                    <a:pt x="271" y="703"/>
                    <a:pt x="271" y="703"/>
                    <a:pt x="271" y="703"/>
                  </a:cubicBezTo>
                  <a:cubicBezTo>
                    <a:pt x="272" y="693"/>
                    <a:pt x="272" y="693"/>
                    <a:pt x="272" y="693"/>
                  </a:cubicBezTo>
                  <a:cubicBezTo>
                    <a:pt x="273" y="671"/>
                    <a:pt x="273" y="671"/>
                    <a:pt x="273" y="671"/>
                  </a:cubicBezTo>
                  <a:cubicBezTo>
                    <a:pt x="273" y="669"/>
                    <a:pt x="274" y="667"/>
                    <a:pt x="274" y="665"/>
                  </a:cubicBezTo>
                  <a:cubicBezTo>
                    <a:pt x="269" y="663"/>
                    <a:pt x="265" y="660"/>
                    <a:pt x="261" y="657"/>
                  </a:cubicBezTo>
                  <a:cubicBezTo>
                    <a:pt x="259" y="658"/>
                    <a:pt x="257" y="660"/>
                    <a:pt x="254" y="661"/>
                  </a:cubicBezTo>
                  <a:cubicBezTo>
                    <a:pt x="248" y="666"/>
                    <a:pt x="242" y="670"/>
                    <a:pt x="236" y="675"/>
                  </a:cubicBezTo>
                  <a:cubicBezTo>
                    <a:pt x="232" y="677"/>
                    <a:pt x="230" y="679"/>
                    <a:pt x="227" y="681"/>
                  </a:cubicBezTo>
                  <a:cubicBezTo>
                    <a:pt x="224" y="683"/>
                    <a:pt x="221" y="685"/>
                    <a:pt x="219" y="687"/>
                  </a:cubicBezTo>
                  <a:cubicBezTo>
                    <a:pt x="213" y="691"/>
                    <a:pt x="208" y="694"/>
                    <a:pt x="204" y="698"/>
                  </a:cubicBezTo>
                  <a:cubicBezTo>
                    <a:pt x="201" y="699"/>
                    <a:pt x="199" y="701"/>
                    <a:pt x="197" y="703"/>
                  </a:cubicBezTo>
                  <a:cubicBezTo>
                    <a:pt x="195" y="704"/>
                    <a:pt x="193" y="706"/>
                    <a:pt x="191" y="707"/>
                  </a:cubicBezTo>
                  <a:cubicBezTo>
                    <a:pt x="177" y="718"/>
                    <a:pt x="168" y="725"/>
                    <a:pt x="168" y="725"/>
                  </a:cubicBezTo>
                  <a:cubicBezTo>
                    <a:pt x="168" y="724"/>
                    <a:pt x="176" y="717"/>
                    <a:pt x="188" y="704"/>
                  </a:cubicBezTo>
                  <a:cubicBezTo>
                    <a:pt x="195" y="697"/>
                    <a:pt x="203" y="689"/>
                    <a:pt x="213" y="680"/>
                  </a:cubicBezTo>
                  <a:cubicBezTo>
                    <a:pt x="223" y="671"/>
                    <a:pt x="235" y="662"/>
                    <a:pt x="247" y="651"/>
                  </a:cubicBezTo>
                  <a:cubicBezTo>
                    <a:pt x="249" y="649"/>
                    <a:pt x="251" y="648"/>
                    <a:pt x="253" y="646"/>
                  </a:cubicBezTo>
                  <a:cubicBezTo>
                    <a:pt x="251" y="642"/>
                    <a:pt x="250" y="637"/>
                    <a:pt x="250" y="632"/>
                  </a:cubicBezTo>
                  <a:cubicBezTo>
                    <a:pt x="250" y="630"/>
                    <a:pt x="250" y="629"/>
                    <a:pt x="251" y="627"/>
                  </a:cubicBezTo>
                  <a:cubicBezTo>
                    <a:pt x="238" y="622"/>
                    <a:pt x="226" y="615"/>
                    <a:pt x="214" y="609"/>
                  </a:cubicBezTo>
                  <a:cubicBezTo>
                    <a:pt x="204" y="603"/>
                    <a:pt x="204" y="603"/>
                    <a:pt x="204" y="603"/>
                  </a:cubicBezTo>
                  <a:cubicBezTo>
                    <a:pt x="201" y="601"/>
                    <a:pt x="198" y="599"/>
                    <a:pt x="194" y="597"/>
                  </a:cubicBezTo>
                  <a:cubicBezTo>
                    <a:pt x="175" y="586"/>
                    <a:pt x="175" y="586"/>
                    <a:pt x="175" y="586"/>
                  </a:cubicBezTo>
                  <a:cubicBezTo>
                    <a:pt x="165" y="580"/>
                    <a:pt x="165" y="580"/>
                    <a:pt x="165" y="580"/>
                  </a:cubicBezTo>
                  <a:cubicBezTo>
                    <a:pt x="156" y="574"/>
                    <a:pt x="156" y="574"/>
                    <a:pt x="156" y="574"/>
                  </a:cubicBezTo>
                  <a:cubicBezTo>
                    <a:pt x="150" y="569"/>
                    <a:pt x="143" y="565"/>
                    <a:pt x="137" y="561"/>
                  </a:cubicBezTo>
                  <a:cubicBezTo>
                    <a:pt x="131" y="557"/>
                    <a:pt x="125" y="552"/>
                    <a:pt x="119" y="548"/>
                  </a:cubicBezTo>
                  <a:cubicBezTo>
                    <a:pt x="101" y="534"/>
                    <a:pt x="101" y="534"/>
                    <a:pt x="101" y="534"/>
                  </a:cubicBezTo>
                  <a:cubicBezTo>
                    <a:pt x="95" y="530"/>
                    <a:pt x="89" y="525"/>
                    <a:pt x="83" y="520"/>
                  </a:cubicBezTo>
                  <a:cubicBezTo>
                    <a:pt x="66" y="505"/>
                    <a:pt x="66" y="505"/>
                    <a:pt x="66" y="505"/>
                  </a:cubicBezTo>
                  <a:cubicBezTo>
                    <a:pt x="60" y="501"/>
                    <a:pt x="55" y="495"/>
                    <a:pt x="49" y="490"/>
                  </a:cubicBezTo>
                  <a:cubicBezTo>
                    <a:pt x="44" y="485"/>
                    <a:pt x="38" y="480"/>
                    <a:pt x="33" y="475"/>
                  </a:cubicBezTo>
                  <a:cubicBezTo>
                    <a:pt x="23" y="464"/>
                    <a:pt x="12" y="453"/>
                    <a:pt x="2" y="442"/>
                  </a:cubicBezTo>
                  <a:cubicBezTo>
                    <a:pt x="14" y="559"/>
                    <a:pt x="77" y="661"/>
                    <a:pt x="167" y="725"/>
                  </a:cubicBezTo>
                  <a:close/>
                  <a:moveTo>
                    <a:pt x="60" y="189"/>
                  </a:moveTo>
                  <a:cubicBezTo>
                    <a:pt x="22" y="250"/>
                    <a:pt x="0" y="322"/>
                    <a:pt x="0" y="400"/>
                  </a:cubicBezTo>
                  <a:cubicBezTo>
                    <a:pt x="0" y="402"/>
                    <a:pt x="0" y="403"/>
                    <a:pt x="0" y="404"/>
                  </a:cubicBezTo>
                  <a:cubicBezTo>
                    <a:pt x="0" y="404"/>
                    <a:pt x="8" y="399"/>
                    <a:pt x="22" y="391"/>
                  </a:cubicBezTo>
                  <a:cubicBezTo>
                    <a:pt x="29" y="387"/>
                    <a:pt x="38" y="381"/>
                    <a:pt x="47" y="375"/>
                  </a:cubicBezTo>
                  <a:cubicBezTo>
                    <a:pt x="57" y="369"/>
                    <a:pt x="68" y="362"/>
                    <a:pt x="80" y="354"/>
                  </a:cubicBezTo>
                  <a:cubicBezTo>
                    <a:pt x="83" y="352"/>
                    <a:pt x="86" y="350"/>
                    <a:pt x="89" y="348"/>
                  </a:cubicBezTo>
                  <a:cubicBezTo>
                    <a:pt x="92" y="346"/>
                    <a:pt x="95" y="344"/>
                    <a:pt x="98" y="342"/>
                  </a:cubicBezTo>
                  <a:cubicBezTo>
                    <a:pt x="104" y="338"/>
                    <a:pt x="110" y="333"/>
                    <a:pt x="117" y="329"/>
                  </a:cubicBezTo>
                  <a:cubicBezTo>
                    <a:pt x="124" y="324"/>
                    <a:pt x="130" y="319"/>
                    <a:pt x="137" y="314"/>
                  </a:cubicBezTo>
                  <a:cubicBezTo>
                    <a:pt x="144" y="309"/>
                    <a:pt x="151" y="304"/>
                    <a:pt x="157" y="299"/>
                  </a:cubicBezTo>
                  <a:cubicBezTo>
                    <a:pt x="164" y="293"/>
                    <a:pt x="172" y="288"/>
                    <a:pt x="178" y="282"/>
                  </a:cubicBezTo>
                  <a:cubicBezTo>
                    <a:pt x="185" y="276"/>
                    <a:pt x="192" y="271"/>
                    <a:pt x="199" y="265"/>
                  </a:cubicBezTo>
                  <a:cubicBezTo>
                    <a:pt x="198" y="261"/>
                    <a:pt x="197" y="257"/>
                    <a:pt x="197" y="253"/>
                  </a:cubicBezTo>
                  <a:cubicBezTo>
                    <a:pt x="197" y="250"/>
                    <a:pt x="197" y="248"/>
                    <a:pt x="198" y="245"/>
                  </a:cubicBezTo>
                  <a:cubicBezTo>
                    <a:pt x="191" y="242"/>
                    <a:pt x="185" y="239"/>
                    <a:pt x="178" y="236"/>
                  </a:cubicBezTo>
                  <a:cubicBezTo>
                    <a:pt x="161" y="229"/>
                    <a:pt x="145" y="221"/>
                    <a:pt x="131" y="216"/>
                  </a:cubicBezTo>
                  <a:cubicBezTo>
                    <a:pt x="124" y="213"/>
                    <a:pt x="117" y="210"/>
                    <a:pt x="111" y="207"/>
                  </a:cubicBezTo>
                  <a:cubicBezTo>
                    <a:pt x="104" y="205"/>
                    <a:pt x="99" y="203"/>
                    <a:pt x="93" y="201"/>
                  </a:cubicBezTo>
                  <a:cubicBezTo>
                    <a:pt x="74" y="194"/>
                    <a:pt x="62" y="189"/>
                    <a:pt x="60" y="189"/>
                  </a:cubicBezTo>
                  <a:cubicBezTo>
                    <a:pt x="62" y="189"/>
                    <a:pt x="74" y="192"/>
                    <a:pt x="95" y="197"/>
                  </a:cubicBezTo>
                  <a:cubicBezTo>
                    <a:pt x="106" y="199"/>
                    <a:pt x="119" y="203"/>
                    <a:pt x="134" y="207"/>
                  </a:cubicBezTo>
                  <a:cubicBezTo>
                    <a:pt x="141" y="209"/>
                    <a:pt x="149" y="212"/>
                    <a:pt x="157" y="215"/>
                  </a:cubicBezTo>
                  <a:cubicBezTo>
                    <a:pt x="166" y="218"/>
                    <a:pt x="174" y="221"/>
                    <a:pt x="184" y="224"/>
                  </a:cubicBezTo>
                  <a:cubicBezTo>
                    <a:pt x="190" y="226"/>
                    <a:pt x="197" y="229"/>
                    <a:pt x="204" y="232"/>
                  </a:cubicBezTo>
                  <a:cubicBezTo>
                    <a:pt x="210" y="223"/>
                    <a:pt x="220" y="218"/>
                    <a:pt x="232" y="218"/>
                  </a:cubicBezTo>
                  <a:cubicBezTo>
                    <a:pt x="237" y="218"/>
                    <a:pt x="243" y="219"/>
                    <a:pt x="248" y="222"/>
                  </a:cubicBezTo>
                  <a:cubicBezTo>
                    <a:pt x="251" y="219"/>
                    <a:pt x="251" y="219"/>
                    <a:pt x="251" y="219"/>
                  </a:cubicBezTo>
                  <a:cubicBezTo>
                    <a:pt x="255" y="216"/>
                    <a:pt x="258" y="212"/>
                    <a:pt x="261" y="209"/>
                  </a:cubicBezTo>
                  <a:cubicBezTo>
                    <a:pt x="268" y="202"/>
                    <a:pt x="275" y="196"/>
                    <a:pt x="281" y="190"/>
                  </a:cubicBezTo>
                  <a:cubicBezTo>
                    <a:pt x="288" y="183"/>
                    <a:pt x="294" y="176"/>
                    <a:pt x="300" y="170"/>
                  </a:cubicBezTo>
                  <a:cubicBezTo>
                    <a:pt x="303" y="167"/>
                    <a:pt x="306" y="164"/>
                    <a:pt x="309" y="160"/>
                  </a:cubicBezTo>
                  <a:cubicBezTo>
                    <a:pt x="312" y="157"/>
                    <a:pt x="315" y="154"/>
                    <a:pt x="318" y="150"/>
                  </a:cubicBezTo>
                  <a:cubicBezTo>
                    <a:pt x="324" y="144"/>
                    <a:pt x="330" y="138"/>
                    <a:pt x="336" y="131"/>
                  </a:cubicBezTo>
                  <a:cubicBezTo>
                    <a:pt x="341" y="125"/>
                    <a:pt x="346" y="119"/>
                    <a:pt x="351" y="112"/>
                  </a:cubicBezTo>
                  <a:cubicBezTo>
                    <a:pt x="354" y="109"/>
                    <a:pt x="357" y="106"/>
                    <a:pt x="359" y="103"/>
                  </a:cubicBezTo>
                  <a:cubicBezTo>
                    <a:pt x="360" y="102"/>
                    <a:pt x="362" y="100"/>
                    <a:pt x="363" y="99"/>
                  </a:cubicBezTo>
                  <a:cubicBezTo>
                    <a:pt x="364" y="97"/>
                    <a:pt x="365" y="96"/>
                    <a:pt x="366" y="94"/>
                  </a:cubicBezTo>
                  <a:cubicBezTo>
                    <a:pt x="371" y="89"/>
                    <a:pt x="376" y="83"/>
                    <a:pt x="380" y="77"/>
                  </a:cubicBezTo>
                  <a:cubicBezTo>
                    <a:pt x="389" y="66"/>
                    <a:pt x="396" y="56"/>
                    <a:pt x="403" y="47"/>
                  </a:cubicBezTo>
                  <a:cubicBezTo>
                    <a:pt x="407" y="42"/>
                    <a:pt x="410" y="38"/>
                    <a:pt x="413" y="34"/>
                  </a:cubicBezTo>
                  <a:cubicBezTo>
                    <a:pt x="416" y="30"/>
                    <a:pt x="418" y="26"/>
                    <a:pt x="421" y="23"/>
                  </a:cubicBezTo>
                  <a:cubicBezTo>
                    <a:pt x="425" y="16"/>
                    <a:pt x="429" y="11"/>
                    <a:pt x="432" y="7"/>
                  </a:cubicBezTo>
                  <a:cubicBezTo>
                    <a:pt x="435" y="4"/>
                    <a:pt x="436" y="2"/>
                    <a:pt x="436" y="2"/>
                  </a:cubicBezTo>
                  <a:cubicBezTo>
                    <a:pt x="424" y="1"/>
                    <a:pt x="412" y="0"/>
                    <a:pt x="400" y="0"/>
                  </a:cubicBezTo>
                  <a:cubicBezTo>
                    <a:pt x="257" y="0"/>
                    <a:pt x="131" y="75"/>
                    <a:pt x="60" y="189"/>
                  </a:cubicBezTo>
                  <a:close/>
                  <a:moveTo>
                    <a:pt x="648" y="714"/>
                  </a:moveTo>
                  <a:cubicBezTo>
                    <a:pt x="633" y="714"/>
                    <a:pt x="618" y="714"/>
                    <a:pt x="603" y="714"/>
                  </a:cubicBezTo>
                  <a:cubicBezTo>
                    <a:pt x="596" y="714"/>
                    <a:pt x="588" y="713"/>
                    <a:pt x="581" y="713"/>
                  </a:cubicBezTo>
                  <a:cubicBezTo>
                    <a:pt x="558" y="712"/>
                    <a:pt x="558" y="712"/>
                    <a:pt x="558" y="712"/>
                  </a:cubicBezTo>
                  <a:cubicBezTo>
                    <a:pt x="551" y="712"/>
                    <a:pt x="543" y="710"/>
                    <a:pt x="536" y="710"/>
                  </a:cubicBezTo>
                  <a:cubicBezTo>
                    <a:pt x="513" y="707"/>
                    <a:pt x="513" y="707"/>
                    <a:pt x="513" y="707"/>
                  </a:cubicBezTo>
                  <a:cubicBezTo>
                    <a:pt x="506" y="706"/>
                    <a:pt x="499" y="705"/>
                    <a:pt x="491" y="704"/>
                  </a:cubicBezTo>
                  <a:cubicBezTo>
                    <a:pt x="469" y="700"/>
                    <a:pt x="469" y="700"/>
                    <a:pt x="469" y="700"/>
                  </a:cubicBezTo>
                  <a:cubicBezTo>
                    <a:pt x="458" y="698"/>
                    <a:pt x="458" y="698"/>
                    <a:pt x="458" y="698"/>
                  </a:cubicBezTo>
                  <a:cubicBezTo>
                    <a:pt x="447" y="695"/>
                    <a:pt x="447" y="695"/>
                    <a:pt x="447" y="695"/>
                  </a:cubicBezTo>
                  <a:cubicBezTo>
                    <a:pt x="439" y="694"/>
                    <a:pt x="432" y="692"/>
                    <a:pt x="425" y="690"/>
                  </a:cubicBezTo>
                  <a:cubicBezTo>
                    <a:pt x="414" y="688"/>
                    <a:pt x="414" y="688"/>
                    <a:pt x="414" y="688"/>
                  </a:cubicBezTo>
                  <a:cubicBezTo>
                    <a:pt x="410" y="687"/>
                    <a:pt x="406" y="686"/>
                    <a:pt x="403" y="685"/>
                  </a:cubicBezTo>
                  <a:cubicBezTo>
                    <a:pt x="381" y="678"/>
                    <a:pt x="381" y="678"/>
                    <a:pt x="381" y="678"/>
                  </a:cubicBezTo>
                  <a:cubicBezTo>
                    <a:pt x="366" y="675"/>
                    <a:pt x="352" y="669"/>
                    <a:pt x="338" y="664"/>
                  </a:cubicBezTo>
                  <a:cubicBezTo>
                    <a:pt x="329" y="661"/>
                    <a:pt x="320" y="658"/>
                    <a:pt x="311" y="654"/>
                  </a:cubicBezTo>
                  <a:cubicBezTo>
                    <a:pt x="305" y="661"/>
                    <a:pt x="296" y="666"/>
                    <a:pt x="286" y="666"/>
                  </a:cubicBezTo>
                  <a:cubicBezTo>
                    <a:pt x="284" y="675"/>
                    <a:pt x="283" y="685"/>
                    <a:pt x="281" y="694"/>
                  </a:cubicBezTo>
                  <a:cubicBezTo>
                    <a:pt x="280" y="704"/>
                    <a:pt x="280" y="704"/>
                    <a:pt x="280" y="704"/>
                  </a:cubicBezTo>
                  <a:cubicBezTo>
                    <a:pt x="278" y="715"/>
                    <a:pt x="278" y="715"/>
                    <a:pt x="278" y="715"/>
                  </a:cubicBezTo>
                  <a:cubicBezTo>
                    <a:pt x="275" y="736"/>
                    <a:pt x="275" y="736"/>
                    <a:pt x="275" y="736"/>
                  </a:cubicBezTo>
                  <a:cubicBezTo>
                    <a:pt x="274" y="750"/>
                    <a:pt x="273" y="764"/>
                    <a:pt x="271" y="779"/>
                  </a:cubicBezTo>
                  <a:cubicBezTo>
                    <a:pt x="311" y="793"/>
                    <a:pt x="355" y="800"/>
                    <a:pt x="400" y="800"/>
                  </a:cubicBezTo>
                  <a:cubicBezTo>
                    <a:pt x="494" y="800"/>
                    <a:pt x="580" y="768"/>
                    <a:pt x="648" y="714"/>
                  </a:cubicBezTo>
                  <a:close/>
                  <a:moveTo>
                    <a:pt x="648" y="714"/>
                  </a:moveTo>
                  <a:cubicBezTo>
                    <a:pt x="658" y="706"/>
                    <a:pt x="668" y="697"/>
                    <a:pt x="677" y="689"/>
                  </a:cubicBezTo>
                  <a:cubicBezTo>
                    <a:pt x="730" y="638"/>
                    <a:pt x="769" y="572"/>
                    <a:pt x="788" y="499"/>
                  </a:cubicBezTo>
                  <a:cubicBezTo>
                    <a:pt x="786" y="499"/>
                    <a:pt x="784" y="500"/>
                    <a:pt x="781" y="500"/>
                  </a:cubicBezTo>
                  <a:cubicBezTo>
                    <a:pt x="764" y="500"/>
                    <a:pt x="750" y="487"/>
                    <a:pt x="747" y="471"/>
                  </a:cubicBezTo>
                  <a:cubicBezTo>
                    <a:pt x="742" y="471"/>
                    <a:pt x="737" y="472"/>
                    <a:pt x="731" y="473"/>
                  </a:cubicBezTo>
                  <a:cubicBezTo>
                    <a:pt x="725" y="473"/>
                    <a:pt x="718" y="475"/>
                    <a:pt x="711" y="476"/>
                  </a:cubicBezTo>
                  <a:cubicBezTo>
                    <a:pt x="703" y="478"/>
                    <a:pt x="696" y="479"/>
                    <a:pt x="688" y="480"/>
                  </a:cubicBezTo>
                  <a:cubicBezTo>
                    <a:pt x="680" y="482"/>
                    <a:pt x="671" y="483"/>
                    <a:pt x="663" y="485"/>
                  </a:cubicBezTo>
                  <a:cubicBezTo>
                    <a:pt x="655" y="487"/>
                    <a:pt x="646" y="489"/>
                    <a:pt x="637" y="491"/>
                  </a:cubicBezTo>
                  <a:cubicBezTo>
                    <a:pt x="628" y="493"/>
                    <a:pt x="618" y="495"/>
                    <a:pt x="609" y="498"/>
                  </a:cubicBezTo>
                  <a:cubicBezTo>
                    <a:pt x="603" y="500"/>
                    <a:pt x="596" y="502"/>
                    <a:pt x="589" y="504"/>
                  </a:cubicBezTo>
                  <a:cubicBezTo>
                    <a:pt x="589" y="504"/>
                    <a:pt x="589" y="504"/>
                    <a:pt x="589" y="504"/>
                  </a:cubicBezTo>
                  <a:cubicBezTo>
                    <a:pt x="589" y="512"/>
                    <a:pt x="586" y="520"/>
                    <a:pt x="582" y="526"/>
                  </a:cubicBezTo>
                  <a:cubicBezTo>
                    <a:pt x="595" y="542"/>
                    <a:pt x="606" y="560"/>
                    <a:pt x="616" y="576"/>
                  </a:cubicBezTo>
                  <a:cubicBezTo>
                    <a:pt x="619" y="580"/>
                    <a:pt x="622" y="584"/>
                    <a:pt x="624" y="588"/>
                  </a:cubicBezTo>
                  <a:cubicBezTo>
                    <a:pt x="627" y="591"/>
                    <a:pt x="629" y="595"/>
                    <a:pt x="631" y="599"/>
                  </a:cubicBezTo>
                  <a:cubicBezTo>
                    <a:pt x="635" y="607"/>
                    <a:pt x="639" y="614"/>
                    <a:pt x="643" y="621"/>
                  </a:cubicBezTo>
                  <a:cubicBezTo>
                    <a:pt x="647" y="628"/>
                    <a:pt x="651" y="634"/>
                    <a:pt x="654" y="640"/>
                  </a:cubicBezTo>
                  <a:cubicBezTo>
                    <a:pt x="657" y="646"/>
                    <a:pt x="659" y="652"/>
                    <a:pt x="662" y="657"/>
                  </a:cubicBezTo>
                  <a:cubicBezTo>
                    <a:pt x="667" y="667"/>
                    <a:pt x="671" y="675"/>
                    <a:pt x="673" y="680"/>
                  </a:cubicBezTo>
                  <a:cubicBezTo>
                    <a:pt x="675" y="685"/>
                    <a:pt x="677" y="688"/>
                    <a:pt x="677" y="688"/>
                  </a:cubicBezTo>
                  <a:cubicBezTo>
                    <a:pt x="677" y="688"/>
                    <a:pt x="675" y="685"/>
                    <a:pt x="672" y="681"/>
                  </a:cubicBezTo>
                  <a:cubicBezTo>
                    <a:pt x="669" y="676"/>
                    <a:pt x="664" y="668"/>
                    <a:pt x="658" y="659"/>
                  </a:cubicBezTo>
                  <a:cubicBezTo>
                    <a:pt x="655" y="654"/>
                    <a:pt x="652" y="649"/>
                    <a:pt x="649" y="643"/>
                  </a:cubicBezTo>
                  <a:cubicBezTo>
                    <a:pt x="645" y="637"/>
                    <a:pt x="641" y="631"/>
                    <a:pt x="636" y="625"/>
                  </a:cubicBezTo>
                  <a:cubicBezTo>
                    <a:pt x="632" y="619"/>
                    <a:pt x="627" y="612"/>
                    <a:pt x="622" y="605"/>
                  </a:cubicBezTo>
                  <a:cubicBezTo>
                    <a:pt x="620" y="601"/>
                    <a:pt x="618" y="597"/>
                    <a:pt x="615" y="594"/>
                  </a:cubicBezTo>
                  <a:cubicBezTo>
                    <a:pt x="612" y="590"/>
                    <a:pt x="609" y="586"/>
                    <a:pt x="606" y="583"/>
                  </a:cubicBezTo>
                  <a:cubicBezTo>
                    <a:pt x="601" y="575"/>
                    <a:pt x="595" y="567"/>
                    <a:pt x="589" y="559"/>
                  </a:cubicBezTo>
                  <a:cubicBezTo>
                    <a:pt x="586" y="555"/>
                    <a:pt x="582" y="551"/>
                    <a:pt x="579" y="547"/>
                  </a:cubicBezTo>
                  <a:cubicBezTo>
                    <a:pt x="576" y="543"/>
                    <a:pt x="573" y="539"/>
                    <a:pt x="569" y="535"/>
                  </a:cubicBezTo>
                  <a:cubicBezTo>
                    <a:pt x="565" y="537"/>
                    <a:pt x="560" y="539"/>
                    <a:pt x="554" y="539"/>
                  </a:cubicBezTo>
                  <a:cubicBezTo>
                    <a:pt x="542" y="539"/>
                    <a:pt x="532" y="533"/>
                    <a:pt x="526" y="523"/>
                  </a:cubicBezTo>
                  <a:cubicBezTo>
                    <a:pt x="524" y="524"/>
                    <a:pt x="523" y="524"/>
                    <a:pt x="521" y="525"/>
                  </a:cubicBezTo>
                  <a:cubicBezTo>
                    <a:pt x="511" y="529"/>
                    <a:pt x="501" y="532"/>
                    <a:pt x="491" y="536"/>
                  </a:cubicBezTo>
                  <a:cubicBezTo>
                    <a:pt x="481" y="540"/>
                    <a:pt x="472" y="544"/>
                    <a:pt x="462" y="548"/>
                  </a:cubicBezTo>
                  <a:cubicBezTo>
                    <a:pt x="452" y="552"/>
                    <a:pt x="442" y="557"/>
                    <a:pt x="432" y="561"/>
                  </a:cubicBezTo>
                  <a:cubicBezTo>
                    <a:pt x="427" y="563"/>
                    <a:pt x="422" y="565"/>
                    <a:pt x="418" y="567"/>
                  </a:cubicBezTo>
                  <a:cubicBezTo>
                    <a:pt x="413" y="570"/>
                    <a:pt x="408" y="572"/>
                    <a:pt x="403" y="574"/>
                  </a:cubicBezTo>
                  <a:cubicBezTo>
                    <a:pt x="394" y="579"/>
                    <a:pt x="384" y="584"/>
                    <a:pt x="375" y="589"/>
                  </a:cubicBezTo>
                  <a:cubicBezTo>
                    <a:pt x="366" y="594"/>
                    <a:pt x="357" y="598"/>
                    <a:pt x="348" y="603"/>
                  </a:cubicBezTo>
                  <a:cubicBezTo>
                    <a:pt x="340" y="608"/>
                    <a:pt x="331" y="613"/>
                    <a:pt x="323" y="618"/>
                  </a:cubicBezTo>
                  <a:cubicBezTo>
                    <a:pt x="321" y="619"/>
                    <a:pt x="320" y="620"/>
                    <a:pt x="318" y="621"/>
                  </a:cubicBezTo>
                  <a:cubicBezTo>
                    <a:pt x="319" y="624"/>
                    <a:pt x="320" y="628"/>
                    <a:pt x="320" y="632"/>
                  </a:cubicBezTo>
                  <a:cubicBezTo>
                    <a:pt x="320" y="632"/>
                    <a:pt x="320" y="633"/>
                    <a:pt x="320" y="634"/>
                  </a:cubicBezTo>
                  <a:cubicBezTo>
                    <a:pt x="328" y="638"/>
                    <a:pt x="337" y="641"/>
                    <a:pt x="346" y="644"/>
                  </a:cubicBezTo>
                  <a:cubicBezTo>
                    <a:pt x="366" y="652"/>
                    <a:pt x="366" y="652"/>
                    <a:pt x="366" y="652"/>
                  </a:cubicBezTo>
                  <a:cubicBezTo>
                    <a:pt x="373" y="654"/>
                    <a:pt x="380" y="657"/>
                    <a:pt x="387" y="659"/>
                  </a:cubicBezTo>
                  <a:cubicBezTo>
                    <a:pt x="408" y="666"/>
                    <a:pt x="408" y="666"/>
                    <a:pt x="408" y="666"/>
                  </a:cubicBezTo>
                  <a:cubicBezTo>
                    <a:pt x="412" y="667"/>
                    <a:pt x="415" y="668"/>
                    <a:pt x="419" y="669"/>
                  </a:cubicBezTo>
                  <a:cubicBezTo>
                    <a:pt x="429" y="672"/>
                    <a:pt x="429" y="672"/>
                    <a:pt x="429" y="672"/>
                  </a:cubicBezTo>
                  <a:cubicBezTo>
                    <a:pt x="437" y="674"/>
                    <a:pt x="444" y="676"/>
                    <a:pt x="451" y="678"/>
                  </a:cubicBezTo>
                  <a:cubicBezTo>
                    <a:pt x="462" y="681"/>
                    <a:pt x="462" y="681"/>
                    <a:pt x="462" y="681"/>
                  </a:cubicBezTo>
                  <a:cubicBezTo>
                    <a:pt x="472" y="684"/>
                    <a:pt x="472" y="684"/>
                    <a:pt x="472" y="684"/>
                  </a:cubicBezTo>
                  <a:cubicBezTo>
                    <a:pt x="494" y="689"/>
                    <a:pt x="494" y="689"/>
                    <a:pt x="494" y="689"/>
                  </a:cubicBezTo>
                  <a:cubicBezTo>
                    <a:pt x="501" y="690"/>
                    <a:pt x="508" y="692"/>
                    <a:pt x="516" y="693"/>
                  </a:cubicBezTo>
                  <a:cubicBezTo>
                    <a:pt x="530" y="696"/>
                    <a:pt x="545" y="699"/>
                    <a:pt x="560" y="702"/>
                  </a:cubicBezTo>
                  <a:cubicBezTo>
                    <a:pt x="604" y="708"/>
                    <a:pt x="604" y="708"/>
                    <a:pt x="604" y="708"/>
                  </a:cubicBezTo>
                  <a:cubicBezTo>
                    <a:pt x="619" y="710"/>
                    <a:pt x="633" y="712"/>
                    <a:pt x="648" y="714"/>
                  </a:cubicBezTo>
                  <a:cubicBezTo>
                    <a:pt x="648" y="704"/>
                    <a:pt x="648" y="704"/>
                    <a:pt x="648" y="704"/>
                  </a:cubicBezTo>
                  <a:cubicBezTo>
                    <a:pt x="648" y="714"/>
                    <a:pt x="648" y="714"/>
                    <a:pt x="648" y="714"/>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chemeClr val="accent2"/>
                </a:solidFill>
              </a:endParaRPr>
            </a:p>
          </p:txBody>
        </p:sp>
        <p:sp>
          <p:nvSpPr>
            <p:cNvPr id="14" name="矩形 13"/>
            <p:cNvSpPr/>
            <p:nvPr/>
          </p:nvSpPr>
          <p:spPr>
            <a:xfrm>
              <a:off x="1778095" y="4121834"/>
              <a:ext cx="2031325" cy="646331"/>
            </a:xfrm>
            <a:prstGeom prst="rect">
              <a:avLst/>
            </a:prstGeom>
          </p:spPr>
          <p:txBody>
            <a:bodyPr wrap="none">
              <a:spAutoFit/>
            </a:bodyPr>
            <a:lstStyle/>
            <a:p>
              <a:r>
                <a:rPr lang="en-US" altLang="zh-CN" dirty="0">
                  <a:solidFill>
                    <a:schemeClr val="bg1"/>
                  </a:solidFill>
                  <a:cs typeface="+mn-ea"/>
                  <a:sym typeface="+mn-lt"/>
                </a:rPr>
                <a:t>Add Text</a:t>
              </a:r>
              <a:endParaRPr lang="en-US" altLang="zh-CN" b="1" dirty="0">
                <a:solidFill>
                  <a:schemeClr val="bg1"/>
                </a:solidFill>
                <a:cs typeface="+mn-ea"/>
                <a:sym typeface="+mn-lt"/>
              </a:endParaRPr>
            </a:p>
            <a:p>
              <a:r>
                <a:rPr lang="zh-CN" altLang="en-US" b="1" dirty="0">
                  <a:solidFill>
                    <a:schemeClr val="bg1"/>
                  </a:solidFill>
                  <a:cs typeface="+mn-ea"/>
                  <a:sym typeface="+mn-lt"/>
                </a:rPr>
                <a:t>点击此处添加标题</a:t>
              </a:r>
              <a:endParaRPr lang="zh-CN" altLang="en-US" b="1" dirty="0">
                <a:solidFill>
                  <a:schemeClr val="bg1"/>
                </a:solidFill>
                <a:cs typeface="+mn-ea"/>
                <a:sym typeface="+mn-lt"/>
              </a:endParaRPr>
            </a:p>
          </p:txBody>
        </p:sp>
        <p:sp>
          <p:nvSpPr>
            <p:cNvPr id="17" name="矩形 16"/>
            <p:cNvSpPr/>
            <p:nvPr/>
          </p:nvSpPr>
          <p:spPr>
            <a:xfrm>
              <a:off x="812800" y="4936130"/>
              <a:ext cx="3543301" cy="812530"/>
            </a:xfrm>
            <a:prstGeom prst="rect">
              <a:avLst/>
            </a:prstGeom>
          </p:spPr>
          <p:txBody>
            <a:bodyPr wrap="square">
              <a:spAutoFit/>
            </a:bodyPr>
            <a:lstStyle/>
            <a:p>
              <a:pPr defTabSz="608965">
                <a:lnSpc>
                  <a:spcPct val="130000"/>
                </a:lnSpc>
              </a:pPr>
              <a:r>
                <a:rPr lang="zh-CN" altLang="en-US" sz="1200" dirty="0">
                  <a:cs typeface="+mn-ea"/>
                  <a:sym typeface="+mn-lt"/>
                </a:rPr>
                <a:t>标题数字等都可以通过点击和重新输入进行更改，顶部“开始”面板中可以对字体、字号、颜色、行距等进行修改。建议正文</a:t>
              </a:r>
              <a:r>
                <a:rPr lang="en-US" altLang="zh-CN" sz="1200" dirty="0">
                  <a:cs typeface="+mn-ea"/>
                  <a:sym typeface="+mn-lt"/>
                </a:rPr>
                <a:t>8-14</a:t>
              </a:r>
              <a:r>
                <a:rPr lang="zh-CN" altLang="en-US" sz="1200" dirty="0">
                  <a:cs typeface="+mn-ea"/>
                  <a:sym typeface="+mn-lt"/>
                </a:rPr>
                <a:t>号字，</a:t>
              </a:r>
              <a:r>
                <a:rPr lang="en-US" altLang="zh-CN" sz="1200" dirty="0">
                  <a:cs typeface="+mn-ea"/>
                  <a:sym typeface="+mn-lt"/>
                </a:rPr>
                <a:t>1.3</a:t>
              </a:r>
              <a:r>
                <a:rPr lang="zh-CN" altLang="en-US" sz="1200" dirty="0">
                  <a:cs typeface="+mn-ea"/>
                  <a:sym typeface="+mn-lt"/>
                </a:rPr>
                <a:t>倍字间距。</a:t>
              </a:r>
              <a:endParaRPr lang="zh-CN" altLang="en-US" sz="1200" dirty="0">
                <a:cs typeface="+mn-ea"/>
                <a:sym typeface="+mn-lt"/>
              </a:endParaRPr>
            </a:p>
          </p:txBody>
        </p:sp>
      </p:grpSp>
      <p:grpSp>
        <p:nvGrpSpPr>
          <p:cNvPr id="21" name="组合 20"/>
          <p:cNvGrpSpPr/>
          <p:nvPr/>
        </p:nvGrpSpPr>
        <p:grpSpPr>
          <a:xfrm>
            <a:off x="4571999" y="1169457"/>
            <a:ext cx="3543302" cy="4579203"/>
            <a:chOff x="4571999" y="1169457"/>
            <a:chExt cx="3543302" cy="4579203"/>
          </a:xfrm>
        </p:grpSpPr>
        <p:pic>
          <p:nvPicPr>
            <p:cNvPr id="6" name="Picture 2" descr="http://dc.office.msn.com.cn/t/83/E048C0F1BEBFCE34915F37209150FDFE.jpg"/>
            <p:cNvPicPr>
              <a:picLocks noChangeAspect="1" noChangeArrowheads="1"/>
            </p:cNvPicPr>
            <p:nvPr/>
          </p:nvPicPr>
          <p:blipFill rotWithShape="1">
            <a:blip r:embed="rId1">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rcRect l="32331" t="14430" r="24847" b="28459"/>
            <a:stretch>
              <a:fillRect/>
            </a:stretch>
          </p:blipFill>
          <p:spPr bwMode="auto">
            <a:xfrm>
              <a:off x="4572000" y="1169457"/>
              <a:ext cx="3543301" cy="2657476"/>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4572000" y="4030133"/>
              <a:ext cx="3543301" cy="8297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Freeform 98"/>
            <p:cNvSpPr>
              <a:spLocks noEditPoints="1"/>
            </p:cNvSpPr>
            <p:nvPr/>
          </p:nvSpPr>
          <p:spPr bwMode="auto">
            <a:xfrm>
              <a:off x="4872474" y="4198938"/>
              <a:ext cx="491256" cy="492124"/>
            </a:xfrm>
            <a:custGeom>
              <a:avLst/>
              <a:gdLst>
                <a:gd name="T0" fmla="*/ 516 w 800"/>
                <a:gd name="T1" fmla="*/ 118 h 800"/>
                <a:gd name="T2" fmla="*/ 451 w 800"/>
                <a:gd name="T3" fmla="*/ 3 h 800"/>
                <a:gd name="T4" fmla="*/ 365 w 800"/>
                <a:gd name="T5" fmla="*/ 123 h 800"/>
                <a:gd name="T6" fmla="*/ 278 w 800"/>
                <a:gd name="T7" fmla="*/ 225 h 800"/>
                <a:gd name="T8" fmla="*/ 303 w 800"/>
                <a:gd name="T9" fmla="*/ 280 h 800"/>
                <a:gd name="T10" fmla="*/ 394 w 800"/>
                <a:gd name="T11" fmla="*/ 303 h 800"/>
                <a:gd name="T12" fmla="*/ 482 w 800"/>
                <a:gd name="T13" fmla="*/ 180 h 800"/>
                <a:gd name="T14" fmla="*/ 462 w 800"/>
                <a:gd name="T15" fmla="*/ 43 h 800"/>
                <a:gd name="T16" fmla="*/ 511 w 800"/>
                <a:gd name="T17" fmla="*/ 470 h 800"/>
                <a:gd name="T18" fmla="*/ 429 w 800"/>
                <a:gd name="T19" fmla="*/ 394 h 800"/>
                <a:gd name="T20" fmla="*/ 365 w 800"/>
                <a:gd name="T21" fmla="*/ 409 h 800"/>
                <a:gd name="T22" fmla="*/ 320 w 800"/>
                <a:gd name="T23" fmla="*/ 528 h 800"/>
                <a:gd name="T24" fmla="*/ 313 w 800"/>
                <a:gd name="T25" fmla="*/ 603 h 800"/>
                <a:gd name="T26" fmla="*/ 484 w 800"/>
                <a:gd name="T27" fmla="*/ 517 h 800"/>
                <a:gd name="T28" fmla="*/ 20 w 800"/>
                <a:gd name="T29" fmla="*/ 456 h 800"/>
                <a:gd name="T30" fmla="*/ 147 w 800"/>
                <a:gd name="T31" fmla="*/ 546 h 800"/>
                <a:gd name="T32" fmla="*/ 224 w 800"/>
                <a:gd name="T33" fmla="*/ 590 h 800"/>
                <a:gd name="T34" fmla="*/ 313 w 800"/>
                <a:gd name="T35" fmla="*/ 481 h 800"/>
                <a:gd name="T36" fmla="*/ 350 w 800"/>
                <a:gd name="T37" fmla="*/ 334 h 800"/>
                <a:gd name="T38" fmla="*/ 232 w 800"/>
                <a:gd name="T39" fmla="*/ 287 h 800"/>
                <a:gd name="T40" fmla="*/ 52 w 800"/>
                <a:gd name="T41" fmla="*/ 383 h 800"/>
                <a:gd name="T42" fmla="*/ 554 w 800"/>
                <a:gd name="T43" fmla="*/ 469 h 800"/>
                <a:gd name="T44" fmla="*/ 710 w 800"/>
                <a:gd name="T45" fmla="*/ 467 h 800"/>
                <a:gd name="T46" fmla="*/ 728 w 800"/>
                <a:gd name="T47" fmla="*/ 427 h 800"/>
                <a:gd name="T48" fmla="*/ 630 w 800"/>
                <a:gd name="T49" fmla="*/ 334 h 800"/>
                <a:gd name="T50" fmla="*/ 579 w 800"/>
                <a:gd name="T51" fmla="*/ 271 h 800"/>
                <a:gd name="T52" fmla="*/ 501 w 800"/>
                <a:gd name="T53" fmla="*/ 184 h 800"/>
                <a:gd name="T54" fmla="*/ 423 w 800"/>
                <a:gd name="T55" fmla="*/ 296 h 800"/>
                <a:gd name="T56" fmla="*/ 443 w 800"/>
                <a:gd name="T57" fmla="*/ 377 h 800"/>
                <a:gd name="T58" fmla="*/ 525 w 800"/>
                <a:gd name="T59" fmla="*/ 457 h 800"/>
                <a:gd name="T60" fmla="*/ 800 w 800"/>
                <a:gd name="T61" fmla="*/ 400 h 800"/>
                <a:gd name="T62" fmla="*/ 541 w 800"/>
                <a:gd name="T63" fmla="*/ 177 h 800"/>
                <a:gd name="T64" fmla="*/ 611 w 800"/>
                <a:gd name="T65" fmla="*/ 281 h 800"/>
                <a:gd name="T66" fmla="*/ 679 w 800"/>
                <a:gd name="T67" fmla="*/ 362 h 800"/>
                <a:gd name="T68" fmla="*/ 754 w 800"/>
                <a:gd name="T69" fmla="*/ 438 h 800"/>
                <a:gd name="T70" fmla="*/ 271 w 800"/>
                <a:gd name="T71" fmla="*/ 703 h 800"/>
                <a:gd name="T72" fmla="*/ 236 w 800"/>
                <a:gd name="T73" fmla="*/ 675 h 800"/>
                <a:gd name="T74" fmla="*/ 168 w 800"/>
                <a:gd name="T75" fmla="*/ 725 h 800"/>
                <a:gd name="T76" fmla="*/ 251 w 800"/>
                <a:gd name="T77" fmla="*/ 627 h 800"/>
                <a:gd name="T78" fmla="*/ 156 w 800"/>
                <a:gd name="T79" fmla="*/ 574 h 800"/>
                <a:gd name="T80" fmla="*/ 49 w 800"/>
                <a:gd name="T81" fmla="*/ 490 h 800"/>
                <a:gd name="T82" fmla="*/ 0 w 800"/>
                <a:gd name="T83" fmla="*/ 404 h 800"/>
                <a:gd name="T84" fmla="*/ 117 w 800"/>
                <a:gd name="T85" fmla="*/ 329 h 800"/>
                <a:gd name="T86" fmla="*/ 198 w 800"/>
                <a:gd name="T87" fmla="*/ 245 h 800"/>
                <a:gd name="T88" fmla="*/ 95 w 800"/>
                <a:gd name="T89" fmla="*/ 197 h 800"/>
                <a:gd name="T90" fmla="*/ 248 w 800"/>
                <a:gd name="T91" fmla="*/ 222 h 800"/>
                <a:gd name="T92" fmla="*/ 318 w 800"/>
                <a:gd name="T93" fmla="*/ 150 h 800"/>
                <a:gd name="T94" fmla="*/ 380 w 800"/>
                <a:gd name="T95" fmla="*/ 77 h 800"/>
                <a:gd name="T96" fmla="*/ 400 w 800"/>
                <a:gd name="T97" fmla="*/ 0 h 800"/>
                <a:gd name="T98" fmla="*/ 536 w 800"/>
                <a:gd name="T99" fmla="*/ 710 h 800"/>
                <a:gd name="T100" fmla="*/ 425 w 800"/>
                <a:gd name="T101" fmla="*/ 690 h 800"/>
                <a:gd name="T102" fmla="*/ 286 w 800"/>
                <a:gd name="T103" fmla="*/ 666 h 800"/>
                <a:gd name="T104" fmla="*/ 400 w 800"/>
                <a:gd name="T105" fmla="*/ 800 h 800"/>
                <a:gd name="T106" fmla="*/ 747 w 800"/>
                <a:gd name="T107" fmla="*/ 471 h 800"/>
                <a:gd name="T108" fmla="*/ 609 w 800"/>
                <a:gd name="T109" fmla="*/ 498 h 800"/>
                <a:gd name="T110" fmla="*/ 631 w 800"/>
                <a:gd name="T111" fmla="*/ 599 h 800"/>
                <a:gd name="T112" fmla="*/ 672 w 800"/>
                <a:gd name="T113" fmla="*/ 681 h 800"/>
                <a:gd name="T114" fmla="*/ 606 w 800"/>
                <a:gd name="T115" fmla="*/ 583 h 800"/>
                <a:gd name="T116" fmla="*/ 521 w 800"/>
                <a:gd name="T117" fmla="*/ 525 h 800"/>
                <a:gd name="T118" fmla="*/ 375 w 800"/>
                <a:gd name="T119" fmla="*/ 589 h 800"/>
                <a:gd name="T120" fmla="*/ 346 w 800"/>
                <a:gd name="T121" fmla="*/ 644 h 800"/>
                <a:gd name="T122" fmla="*/ 451 w 800"/>
                <a:gd name="T123" fmla="*/ 678 h 800"/>
                <a:gd name="T124" fmla="*/ 604 w 800"/>
                <a:gd name="T125" fmla="*/ 708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0" h="800">
                  <a:moveTo>
                    <a:pt x="451" y="3"/>
                  </a:moveTo>
                  <a:cubicBezTo>
                    <a:pt x="509" y="11"/>
                    <a:pt x="563" y="30"/>
                    <a:pt x="610" y="60"/>
                  </a:cubicBezTo>
                  <a:cubicBezTo>
                    <a:pt x="602" y="66"/>
                    <a:pt x="593" y="73"/>
                    <a:pt x="584" y="80"/>
                  </a:cubicBezTo>
                  <a:cubicBezTo>
                    <a:pt x="576" y="87"/>
                    <a:pt x="567" y="94"/>
                    <a:pt x="559" y="102"/>
                  </a:cubicBezTo>
                  <a:cubicBezTo>
                    <a:pt x="535" y="124"/>
                    <a:pt x="535" y="124"/>
                    <a:pt x="535" y="124"/>
                  </a:cubicBezTo>
                  <a:cubicBezTo>
                    <a:pt x="530" y="120"/>
                    <a:pt x="523" y="118"/>
                    <a:pt x="516" y="118"/>
                  </a:cubicBezTo>
                  <a:cubicBezTo>
                    <a:pt x="513" y="118"/>
                    <a:pt x="510" y="118"/>
                    <a:pt x="507" y="119"/>
                  </a:cubicBezTo>
                  <a:cubicBezTo>
                    <a:pt x="506" y="117"/>
                    <a:pt x="505" y="115"/>
                    <a:pt x="504" y="113"/>
                  </a:cubicBezTo>
                  <a:cubicBezTo>
                    <a:pt x="498" y="101"/>
                    <a:pt x="492" y="89"/>
                    <a:pt x="486" y="77"/>
                  </a:cubicBezTo>
                  <a:cubicBezTo>
                    <a:pt x="480" y="65"/>
                    <a:pt x="474" y="53"/>
                    <a:pt x="468" y="40"/>
                  </a:cubicBezTo>
                  <a:cubicBezTo>
                    <a:pt x="460" y="22"/>
                    <a:pt x="460" y="22"/>
                    <a:pt x="460" y="22"/>
                  </a:cubicBezTo>
                  <a:cubicBezTo>
                    <a:pt x="457" y="16"/>
                    <a:pt x="454" y="9"/>
                    <a:pt x="451" y="3"/>
                  </a:cubicBezTo>
                  <a:close/>
                  <a:moveTo>
                    <a:pt x="433" y="8"/>
                  </a:moveTo>
                  <a:cubicBezTo>
                    <a:pt x="431" y="12"/>
                    <a:pt x="428" y="18"/>
                    <a:pt x="425" y="25"/>
                  </a:cubicBezTo>
                  <a:cubicBezTo>
                    <a:pt x="423" y="29"/>
                    <a:pt x="421" y="33"/>
                    <a:pt x="418" y="37"/>
                  </a:cubicBezTo>
                  <a:cubicBezTo>
                    <a:pt x="416" y="42"/>
                    <a:pt x="413" y="46"/>
                    <a:pt x="411" y="51"/>
                  </a:cubicBezTo>
                  <a:cubicBezTo>
                    <a:pt x="405" y="61"/>
                    <a:pt x="399" y="73"/>
                    <a:pt x="391" y="85"/>
                  </a:cubicBezTo>
                  <a:cubicBezTo>
                    <a:pt x="383" y="97"/>
                    <a:pt x="375" y="110"/>
                    <a:pt x="365" y="123"/>
                  </a:cubicBezTo>
                  <a:cubicBezTo>
                    <a:pt x="360" y="130"/>
                    <a:pt x="355" y="136"/>
                    <a:pt x="350" y="143"/>
                  </a:cubicBezTo>
                  <a:cubicBezTo>
                    <a:pt x="345" y="150"/>
                    <a:pt x="339" y="157"/>
                    <a:pt x="334" y="164"/>
                  </a:cubicBezTo>
                  <a:cubicBezTo>
                    <a:pt x="331" y="167"/>
                    <a:pt x="328" y="171"/>
                    <a:pt x="325" y="174"/>
                  </a:cubicBezTo>
                  <a:cubicBezTo>
                    <a:pt x="322" y="178"/>
                    <a:pt x="319" y="181"/>
                    <a:pt x="316" y="184"/>
                  </a:cubicBezTo>
                  <a:cubicBezTo>
                    <a:pt x="310" y="191"/>
                    <a:pt x="304" y="198"/>
                    <a:pt x="297" y="205"/>
                  </a:cubicBezTo>
                  <a:cubicBezTo>
                    <a:pt x="291" y="212"/>
                    <a:pt x="284" y="219"/>
                    <a:pt x="278" y="225"/>
                  </a:cubicBezTo>
                  <a:cubicBezTo>
                    <a:pt x="274" y="229"/>
                    <a:pt x="271" y="232"/>
                    <a:pt x="267" y="235"/>
                  </a:cubicBezTo>
                  <a:cubicBezTo>
                    <a:pt x="264" y="239"/>
                    <a:pt x="264" y="239"/>
                    <a:pt x="264" y="239"/>
                  </a:cubicBezTo>
                  <a:cubicBezTo>
                    <a:pt x="265" y="243"/>
                    <a:pt x="266" y="248"/>
                    <a:pt x="266" y="253"/>
                  </a:cubicBezTo>
                  <a:cubicBezTo>
                    <a:pt x="266" y="255"/>
                    <a:pt x="266" y="257"/>
                    <a:pt x="266" y="260"/>
                  </a:cubicBezTo>
                  <a:cubicBezTo>
                    <a:pt x="268" y="261"/>
                    <a:pt x="270" y="262"/>
                    <a:pt x="272" y="263"/>
                  </a:cubicBezTo>
                  <a:cubicBezTo>
                    <a:pt x="282" y="268"/>
                    <a:pt x="292" y="274"/>
                    <a:pt x="303" y="280"/>
                  </a:cubicBezTo>
                  <a:cubicBezTo>
                    <a:pt x="314" y="285"/>
                    <a:pt x="324" y="292"/>
                    <a:pt x="335" y="298"/>
                  </a:cubicBezTo>
                  <a:cubicBezTo>
                    <a:pt x="340" y="302"/>
                    <a:pt x="345" y="305"/>
                    <a:pt x="351" y="308"/>
                  </a:cubicBezTo>
                  <a:cubicBezTo>
                    <a:pt x="355" y="311"/>
                    <a:pt x="359" y="314"/>
                    <a:pt x="362" y="316"/>
                  </a:cubicBezTo>
                  <a:cubicBezTo>
                    <a:pt x="368" y="312"/>
                    <a:pt x="376" y="309"/>
                    <a:pt x="383" y="309"/>
                  </a:cubicBezTo>
                  <a:cubicBezTo>
                    <a:pt x="386" y="309"/>
                    <a:pt x="388" y="309"/>
                    <a:pt x="390" y="310"/>
                  </a:cubicBezTo>
                  <a:cubicBezTo>
                    <a:pt x="394" y="303"/>
                    <a:pt x="394" y="303"/>
                    <a:pt x="394" y="303"/>
                  </a:cubicBezTo>
                  <a:cubicBezTo>
                    <a:pt x="397" y="297"/>
                    <a:pt x="401" y="291"/>
                    <a:pt x="405" y="285"/>
                  </a:cubicBezTo>
                  <a:cubicBezTo>
                    <a:pt x="429" y="249"/>
                    <a:pt x="429" y="249"/>
                    <a:pt x="429" y="249"/>
                  </a:cubicBezTo>
                  <a:cubicBezTo>
                    <a:pt x="435" y="240"/>
                    <a:pt x="435" y="240"/>
                    <a:pt x="435" y="240"/>
                  </a:cubicBezTo>
                  <a:cubicBezTo>
                    <a:pt x="437" y="237"/>
                    <a:pt x="439" y="234"/>
                    <a:pt x="442" y="231"/>
                  </a:cubicBezTo>
                  <a:cubicBezTo>
                    <a:pt x="446" y="225"/>
                    <a:pt x="450" y="220"/>
                    <a:pt x="455" y="214"/>
                  </a:cubicBezTo>
                  <a:cubicBezTo>
                    <a:pt x="464" y="202"/>
                    <a:pt x="472" y="191"/>
                    <a:pt x="482" y="180"/>
                  </a:cubicBezTo>
                  <a:cubicBezTo>
                    <a:pt x="484" y="178"/>
                    <a:pt x="486" y="176"/>
                    <a:pt x="488" y="173"/>
                  </a:cubicBezTo>
                  <a:cubicBezTo>
                    <a:pt x="484" y="168"/>
                    <a:pt x="481" y="160"/>
                    <a:pt x="481" y="153"/>
                  </a:cubicBezTo>
                  <a:cubicBezTo>
                    <a:pt x="481" y="142"/>
                    <a:pt x="486" y="132"/>
                    <a:pt x="494" y="126"/>
                  </a:cubicBezTo>
                  <a:cubicBezTo>
                    <a:pt x="491" y="119"/>
                    <a:pt x="491" y="119"/>
                    <a:pt x="491" y="119"/>
                  </a:cubicBezTo>
                  <a:cubicBezTo>
                    <a:pt x="486" y="107"/>
                    <a:pt x="480" y="94"/>
                    <a:pt x="475" y="81"/>
                  </a:cubicBezTo>
                  <a:cubicBezTo>
                    <a:pt x="471" y="69"/>
                    <a:pt x="466" y="56"/>
                    <a:pt x="462" y="43"/>
                  </a:cubicBezTo>
                  <a:cubicBezTo>
                    <a:pt x="456" y="23"/>
                    <a:pt x="456" y="23"/>
                    <a:pt x="456" y="23"/>
                  </a:cubicBezTo>
                  <a:cubicBezTo>
                    <a:pt x="455" y="16"/>
                    <a:pt x="453" y="10"/>
                    <a:pt x="451" y="3"/>
                  </a:cubicBezTo>
                  <a:cubicBezTo>
                    <a:pt x="446" y="3"/>
                    <a:pt x="441" y="2"/>
                    <a:pt x="436" y="2"/>
                  </a:cubicBezTo>
                  <a:cubicBezTo>
                    <a:pt x="436" y="2"/>
                    <a:pt x="435" y="4"/>
                    <a:pt x="433" y="8"/>
                  </a:cubicBezTo>
                  <a:close/>
                  <a:moveTo>
                    <a:pt x="523" y="483"/>
                  </a:moveTo>
                  <a:cubicBezTo>
                    <a:pt x="519" y="479"/>
                    <a:pt x="515" y="474"/>
                    <a:pt x="511" y="470"/>
                  </a:cubicBezTo>
                  <a:cubicBezTo>
                    <a:pt x="509" y="468"/>
                    <a:pt x="507" y="465"/>
                    <a:pt x="505" y="463"/>
                  </a:cubicBezTo>
                  <a:cubicBezTo>
                    <a:pt x="502" y="461"/>
                    <a:pt x="500" y="459"/>
                    <a:pt x="498" y="457"/>
                  </a:cubicBezTo>
                  <a:cubicBezTo>
                    <a:pt x="489" y="449"/>
                    <a:pt x="480" y="440"/>
                    <a:pt x="471" y="431"/>
                  </a:cubicBezTo>
                  <a:cubicBezTo>
                    <a:pt x="467" y="427"/>
                    <a:pt x="462" y="423"/>
                    <a:pt x="458" y="419"/>
                  </a:cubicBezTo>
                  <a:cubicBezTo>
                    <a:pt x="453" y="415"/>
                    <a:pt x="448" y="411"/>
                    <a:pt x="444" y="406"/>
                  </a:cubicBezTo>
                  <a:cubicBezTo>
                    <a:pt x="439" y="402"/>
                    <a:pt x="434" y="398"/>
                    <a:pt x="429" y="394"/>
                  </a:cubicBezTo>
                  <a:cubicBezTo>
                    <a:pt x="427" y="392"/>
                    <a:pt x="425" y="390"/>
                    <a:pt x="422" y="388"/>
                  </a:cubicBezTo>
                  <a:cubicBezTo>
                    <a:pt x="415" y="382"/>
                    <a:pt x="415" y="382"/>
                    <a:pt x="415" y="382"/>
                  </a:cubicBezTo>
                  <a:cubicBezTo>
                    <a:pt x="411" y="379"/>
                    <a:pt x="407" y="376"/>
                    <a:pt x="403" y="373"/>
                  </a:cubicBezTo>
                  <a:cubicBezTo>
                    <a:pt x="397" y="377"/>
                    <a:pt x="391" y="379"/>
                    <a:pt x="383" y="379"/>
                  </a:cubicBezTo>
                  <a:cubicBezTo>
                    <a:pt x="382" y="379"/>
                    <a:pt x="380" y="379"/>
                    <a:pt x="379" y="378"/>
                  </a:cubicBezTo>
                  <a:cubicBezTo>
                    <a:pt x="374" y="389"/>
                    <a:pt x="369" y="399"/>
                    <a:pt x="365" y="409"/>
                  </a:cubicBezTo>
                  <a:cubicBezTo>
                    <a:pt x="362" y="415"/>
                    <a:pt x="359" y="422"/>
                    <a:pt x="356" y="428"/>
                  </a:cubicBezTo>
                  <a:cubicBezTo>
                    <a:pt x="348" y="448"/>
                    <a:pt x="348" y="448"/>
                    <a:pt x="348" y="448"/>
                  </a:cubicBezTo>
                  <a:cubicBezTo>
                    <a:pt x="345" y="454"/>
                    <a:pt x="343" y="461"/>
                    <a:pt x="341" y="468"/>
                  </a:cubicBezTo>
                  <a:cubicBezTo>
                    <a:pt x="333" y="488"/>
                    <a:pt x="333" y="488"/>
                    <a:pt x="333" y="488"/>
                  </a:cubicBezTo>
                  <a:cubicBezTo>
                    <a:pt x="326" y="508"/>
                    <a:pt x="326" y="508"/>
                    <a:pt x="326" y="508"/>
                  </a:cubicBezTo>
                  <a:cubicBezTo>
                    <a:pt x="324" y="514"/>
                    <a:pt x="322" y="521"/>
                    <a:pt x="320" y="528"/>
                  </a:cubicBezTo>
                  <a:cubicBezTo>
                    <a:pt x="314" y="548"/>
                    <a:pt x="314" y="548"/>
                    <a:pt x="314" y="548"/>
                  </a:cubicBezTo>
                  <a:cubicBezTo>
                    <a:pt x="311" y="558"/>
                    <a:pt x="311" y="558"/>
                    <a:pt x="311" y="558"/>
                  </a:cubicBezTo>
                  <a:cubicBezTo>
                    <a:pt x="308" y="569"/>
                    <a:pt x="308" y="569"/>
                    <a:pt x="308" y="569"/>
                  </a:cubicBezTo>
                  <a:cubicBezTo>
                    <a:pt x="305" y="579"/>
                    <a:pt x="302" y="590"/>
                    <a:pt x="300" y="600"/>
                  </a:cubicBezTo>
                  <a:cubicBezTo>
                    <a:pt x="303" y="602"/>
                    <a:pt x="306" y="604"/>
                    <a:pt x="308" y="606"/>
                  </a:cubicBezTo>
                  <a:cubicBezTo>
                    <a:pt x="310" y="605"/>
                    <a:pt x="312" y="604"/>
                    <a:pt x="313" y="603"/>
                  </a:cubicBezTo>
                  <a:cubicBezTo>
                    <a:pt x="322" y="598"/>
                    <a:pt x="330" y="592"/>
                    <a:pt x="339" y="587"/>
                  </a:cubicBezTo>
                  <a:cubicBezTo>
                    <a:pt x="356" y="576"/>
                    <a:pt x="375" y="566"/>
                    <a:pt x="394" y="556"/>
                  </a:cubicBezTo>
                  <a:cubicBezTo>
                    <a:pt x="399" y="554"/>
                    <a:pt x="404" y="551"/>
                    <a:pt x="409" y="549"/>
                  </a:cubicBezTo>
                  <a:cubicBezTo>
                    <a:pt x="414" y="547"/>
                    <a:pt x="419" y="544"/>
                    <a:pt x="424" y="542"/>
                  </a:cubicBezTo>
                  <a:cubicBezTo>
                    <a:pt x="434" y="538"/>
                    <a:pt x="443" y="533"/>
                    <a:pt x="454" y="529"/>
                  </a:cubicBezTo>
                  <a:cubicBezTo>
                    <a:pt x="464" y="525"/>
                    <a:pt x="474" y="521"/>
                    <a:pt x="484" y="517"/>
                  </a:cubicBezTo>
                  <a:cubicBezTo>
                    <a:pt x="495" y="513"/>
                    <a:pt x="505" y="510"/>
                    <a:pt x="515" y="506"/>
                  </a:cubicBezTo>
                  <a:cubicBezTo>
                    <a:pt x="517" y="506"/>
                    <a:pt x="518" y="505"/>
                    <a:pt x="520" y="505"/>
                  </a:cubicBezTo>
                  <a:cubicBezTo>
                    <a:pt x="520" y="504"/>
                    <a:pt x="520" y="504"/>
                    <a:pt x="520" y="504"/>
                  </a:cubicBezTo>
                  <a:cubicBezTo>
                    <a:pt x="520" y="497"/>
                    <a:pt x="522" y="491"/>
                    <a:pt x="525" y="485"/>
                  </a:cubicBezTo>
                  <a:cubicBezTo>
                    <a:pt x="525" y="484"/>
                    <a:pt x="524" y="484"/>
                    <a:pt x="523" y="483"/>
                  </a:cubicBezTo>
                  <a:close/>
                  <a:moveTo>
                    <a:pt x="20" y="456"/>
                  </a:moveTo>
                  <a:cubicBezTo>
                    <a:pt x="26" y="461"/>
                    <a:pt x="31" y="465"/>
                    <a:pt x="37" y="470"/>
                  </a:cubicBezTo>
                  <a:cubicBezTo>
                    <a:pt x="49" y="479"/>
                    <a:pt x="61" y="488"/>
                    <a:pt x="73" y="497"/>
                  </a:cubicBezTo>
                  <a:cubicBezTo>
                    <a:pt x="91" y="509"/>
                    <a:pt x="91" y="509"/>
                    <a:pt x="91" y="509"/>
                  </a:cubicBezTo>
                  <a:cubicBezTo>
                    <a:pt x="97" y="514"/>
                    <a:pt x="103" y="518"/>
                    <a:pt x="110" y="522"/>
                  </a:cubicBezTo>
                  <a:cubicBezTo>
                    <a:pt x="128" y="534"/>
                    <a:pt x="128" y="534"/>
                    <a:pt x="128" y="534"/>
                  </a:cubicBezTo>
                  <a:cubicBezTo>
                    <a:pt x="134" y="538"/>
                    <a:pt x="141" y="542"/>
                    <a:pt x="147" y="546"/>
                  </a:cubicBezTo>
                  <a:cubicBezTo>
                    <a:pt x="153" y="550"/>
                    <a:pt x="160" y="554"/>
                    <a:pt x="166" y="558"/>
                  </a:cubicBezTo>
                  <a:cubicBezTo>
                    <a:pt x="175" y="563"/>
                    <a:pt x="175" y="563"/>
                    <a:pt x="175" y="563"/>
                  </a:cubicBezTo>
                  <a:cubicBezTo>
                    <a:pt x="185" y="569"/>
                    <a:pt x="185" y="569"/>
                    <a:pt x="185" y="569"/>
                  </a:cubicBezTo>
                  <a:cubicBezTo>
                    <a:pt x="204" y="580"/>
                    <a:pt x="204" y="580"/>
                    <a:pt x="204" y="580"/>
                  </a:cubicBezTo>
                  <a:cubicBezTo>
                    <a:pt x="208" y="581"/>
                    <a:pt x="211" y="583"/>
                    <a:pt x="214" y="585"/>
                  </a:cubicBezTo>
                  <a:cubicBezTo>
                    <a:pt x="224" y="590"/>
                    <a:pt x="224" y="590"/>
                    <a:pt x="224" y="590"/>
                  </a:cubicBezTo>
                  <a:cubicBezTo>
                    <a:pt x="236" y="596"/>
                    <a:pt x="248" y="602"/>
                    <a:pt x="260" y="608"/>
                  </a:cubicBezTo>
                  <a:cubicBezTo>
                    <a:pt x="266" y="602"/>
                    <a:pt x="274" y="597"/>
                    <a:pt x="283" y="597"/>
                  </a:cubicBezTo>
                  <a:cubicBezTo>
                    <a:pt x="285" y="586"/>
                    <a:pt x="288" y="575"/>
                    <a:pt x="290" y="564"/>
                  </a:cubicBezTo>
                  <a:cubicBezTo>
                    <a:pt x="293" y="550"/>
                    <a:pt x="297" y="536"/>
                    <a:pt x="300" y="522"/>
                  </a:cubicBezTo>
                  <a:cubicBezTo>
                    <a:pt x="302" y="515"/>
                    <a:pt x="304" y="508"/>
                    <a:pt x="306" y="501"/>
                  </a:cubicBezTo>
                  <a:cubicBezTo>
                    <a:pt x="313" y="481"/>
                    <a:pt x="313" y="481"/>
                    <a:pt x="313" y="481"/>
                  </a:cubicBezTo>
                  <a:cubicBezTo>
                    <a:pt x="317" y="467"/>
                    <a:pt x="322" y="453"/>
                    <a:pt x="327" y="440"/>
                  </a:cubicBezTo>
                  <a:cubicBezTo>
                    <a:pt x="335" y="420"/>
                    <a:pt x="335" y="420"/>
                    <a:pt x="335" y="420"/>
                  </a:cubicBezTo>
                  <a:cubicBezTo>
                    <a:pt x="338" y="413"/>
                    <a:pt x="341" y="406"/>
                    <a:pt x="344" y="400"/>
                  </a:cubicBezTo>
                  <a:cubicBezTo>
                    <a:pt x="349" y="389"/>
                    <a:pt x="353" y="378"/>
                    <a:pt x="358" y="368"/>
                  </a:cubicBezTo>
                  <a:cubicBezTo>
                    <a:pt x="352" y="362"/>
                    <a:pt x="349" y="353"/>
                    <a:pt x="349" y="344"/>
                  </a:cubicBezTo>
                  <a:cubicBezTo>
                    <a:pt x="349" y="340"/>
                    <a:pt x="349" y="337"/>
                    <a:pt x="350" y="334"/>
                  </a:cubicBezTo>
                  <a:cubicBezTo>
                    <a:pt x="347" y="331"/>
                    <a:pt x="343" y="328"/>
                    <a:pt x="339" y="326"/>
                  </a:cubicBezTo>
                  <a:cubicBezTo>
                    <a:pt x="334" y="323"/>
                    <a:pt x="329" y="319"/>
                    <a:pt x="324" y="316"/>
                  </a:cubicBezTo>
                  <a:cubicBezTo>
                    <a:pt x="313" y="309"/>
                    <a:pt x="303" y="303"/>
                    <a:pt x="293" y="297"/>
                  </a:cubicBezTo>
                  <a:cubicBezTo>
                    <a:pt x="283" y="291"/>
                    <a:pt x="273" y="285"/>
                    <a:pt x="263" y="279"/>
                  </a:cubicBezTo>
                  <a:cubicBezTo>
                    <a:pt x="261" y="278"/>
                    <a:pt x="259" y="277"/>
                    <a:pt x="257" y="276"/>
                  </a:cubicBezTo>
                  <a:cubicBezTo>
                    <a:pt x="251" y="283"/>
                    <a:pt x="242" y="287"/>
                    <a:pt x="232" y="287"/>
                  </a:cubicBezTo>
                  <a:cubicBezTo>
                    <a:pt x="225" y="287"/>
                    <a:pt x="219" y="286"/>
                    <a:pt x="214" y="283"/>
                  </a:cubicBezTo>
                  <a:cubicBezTo>
                    <a:pt x="199" y="294"/>
                    <a:pt x="185" y="306"/>
                    <a:pt x="170" y="316"/>
                  </a:cubicBezTo>
                  <a:cubicBezTo>
                    <a:pt x="156" y="326"/>
                    <a:pt x="141" y="335"/>
                    <a:pt x="127" y="344"/>
                  </a:cubicBezTo>
                  <a:cubicBezTo>
                    <a:pt x="113" y="352"/>
                    <a:pt x="100" y="360"/>
                    <a:pt x="87" y="366"/>
                  </a:cubicBezTo>
                  <a:cubicBezTo>
                    <a:pt x="80" y="370"/>
                    <a:pt x="74" y="373"/>
                    <a:pt x="69" y="376"/>
                  </a:cubicBezTo>
                  <a:cubicBezTo>
                    <a:pt x="63" y="379"/>
                    <a:pt x="57" y="381"/>
                    <a:pt x="52" y="383"/>
                  </a:cubicBezTo>
                  <a:cubicBezTo>
                    <a:pt x="41" y="388"/>
                    <a:pt x="32" y="392"/>
                    <a:pt x="24" y="395"/>
                  </a:cubicBezTo>
                  <a:cubicBezTo>
                    <a:pt x="9" y="401"/>
                    <a:pt x="0" y="404"/>
                    <a:pt x="0" y="404"/>
                  </a:cubicBezTo>
                  <a:cubicBezTo>
                    <a:pt x="0" y="417"/>
                    <a:pt x="1" y="430"/>
                    <a:pt x="2" y="442"/>
                  </a:cubicBezTo>
                  <a:cubicBezTo>
                    <a:pt x="8" y="447"/>
                    <a:pt x="14" y="451"/>
                    <a:pt x="20" y="456"/>
                  </a:cubicBezTo>
                  <a:close/>
                  <a:moveTo>
                    <a:pt x="539" y="473"/>
                  </a:moveTo>
                  <a:cubicBezTo>
                    <a:pt x="544" y="470"/>
                    <a:pt x="549" y="469"/>
                    <a:pt x="554" y="469"/>
                  </a:cubicBezTo>
                  <a:cubicBezTo>
                    <a:pt x="567" y="469"/>
                    <a:pt x="579" y="476"/>
                    <a:pt x="585" y="487"/>
                  </a:cubicBezTo>
                  <a:cubicBezTo>
                    <a:pt x="592" y="485"/>
                    <a:pt x="599" y="484"/>
                    <a:pt x="605" y="482"/>
                  </a:cubicBezTo>
                  <a:cubicBezTo>
                    <a:pt x="615" y="480"/>
                    <a:pt x="625" y="478"/>
                    <a:pt x="634" y="477"/>
                  </a:cubicBezTo>
                  <a:cubicBezTo>
                    <a:pt x="643" y="475"/>
                    <a:pt x="652" y="474"/>
                    <a:pt x="661" y="472"/>
                  </a:cubicBezTo>
                  <a:cubicBezTo>
                    <a:pt x="669" y="471"/>
                    <a:pt x="678" y="470"/>
                    <a:pt x="686" y="469"/>
                  </a:cubicBezTo>
                  <a:cubicBezTo>
                    <a:pt x="694" y="468"/>
                    <a:pt x="702" y="467"/>
                    <a:pt x="710" y="467"/>
                  </a:cubicBezTo>
                  <a:cubicBezTo>
                    <a:pt x="717" y="466"/>
                    <a:pt x="724" y="465"/>
                    <a:pt x="731" y="465"/>
                  </a:cubicBezTo>
                  <a:cubicBezTo>
                    <a:pt x="736" y="465"/>
                    <a:pt x="742" y="465"/>
                    <a:pt x="747" y="465"/>
                  </a:cubicBezTo>
                  <a:cubicBezTo>
                    <a:pt x="747" y="458"/>
                    <a:pt x="749" y="451"/>
                    <a:pt x="752" y="446"/>
                  </a:cubicBezTo>
                  <a:cubicBezTo>
                    <a:pt x="751" y="445"/>
                    <a:pt x="750" y="444"/>
                    <a:pt x="749" y="443"/>
                  </a:cubicBezTo>
                  <a:cubicBezTo>
                    <a:pt x="738" y="435"/>
                    <a:pt x="738" y="435"/>
                    <a:pt x="738" y="435"/>
                  </a:cubicBezTo>
                  <a:cubicBezTo>
                    <a:pt x="728" y="427"/>
                    <a:pt x="728" y="427"/>
                    <a:pt x="728" y="427"/>
                  </a:cubicBezTo>
                  <a:cubicBezTo>
                    <a:pt x="707" y="410"/>
                    <a:pt x="707" y="410"/>
                    <a:pt x="707" y="410"/>
                  </a:cubicBezTo>
                  <a:cubicBezTo>
                    <a:pt x="704" y="407"/>
                    <a:pt x="700" y="404"/>
                    <a:pt x="697" y="401"/>
                  </a:cubicBezTo>
                  <a:cubicBezTo>
                    <a:pt x="687" y="392"/>
                    <a:pt x="687" y="392"/>
                    <a:pt x="687" y="392"/>
                  </a:cubicBezTo>
                  <a:cubicBezTo>
                    <a:pt x="667" y="373"/>
                    <a:pt x="667" y="373"/>
                    <a:pt x="667" y="373"/>
                  </a:cubicBezTo>
                  <a:cubicBezTo>
                    <a:pt x="661" y="367"/>
                    <a:pt x="655" y="361"/>
                    <a:pt x="649" y="354"/>
                  </a:cubicBezTo>
                  <a:cubicBezTo>
                    <a:pt x="630" y="334"/>
                    <a:pt x="630" y="334"/>
                    <a:pt x="630" y="334"/>
                  </a:cubicBezTo>
                  <a:cubicBezTo>
                    <a:pt x="626" y="329"/>
                    <a:pt x="626" y="329"/>
                    <a:pt x="626" y="329"/>
                  </a:cubicBezTo>
                  <a:cubicBezTo>
                    <a:pt x="621" y="324"/>
                    <a:pt x="621" y="324"/>
                    <a:pt x="621" y="324"/>
                  </a:cubicBezTo>
                  <a:cubicBezTo>
                    <a:pt x="613" y="314"/>
                    <a:pt x="613" y="314"/>
                    <a:pt x="613" y="314"/>
                  </a:cubicBezTo>
                  <a:cubicBezTo>
                    <a:pt x="596" y="293"/>
                    <a:pt x="596" y="293"/>
                    <a:pt x="596" y="293"/>
                  </a:cubicBezTo>
                  <a:cubicBezTo>
                    <a:pt x="593" y="289"/>
                    <a:pt x="590" y="286"/>
                    <a:pt x="587" y="282"/>
                  </a:cubicBezTo>
                  <a:cubicBezTo>
                    <a:pt x="579" y="271"/>
                    <a:pt x="579" y="271"/>
                    <a:pt x="579" y="271"/>
                  </a:cubicBezTo>
                  <a:cubicBezTo>
                    <a:pt x="574" y="264"/>
                    <a:pt x="569" y="257"/>
                    <a:pt x="563" y="249"/>
                  </a:cubicBezTo>
                  <a:cubicBezTo>
                    <a:pt x="558" y="242"/>
                    <a:pt x="554" y="234"/>
                    <a:pt x="549" y="227"/>
                  </a:cubicBezTo>
                  <a:cubicBezTo>
                    <a:pt x="534" y="204"/>
                    <a:pt x="534" y="204"/>
                    <a:pt x="534" y="204"/>
                  </a:cubicBezTo>
                  <a:cubicBezTo>
                    <a:pt x="531" y="198"/>
                    <a:pt x="528" y="192"/>
                    <a:pt x="525" y="186"/>
                  </a:cubicBezTo>
                  <a:cubicBezTo>
                    <a:pt x="522" y="187"/>
                    <a:pt x="519" y="187"/>
                    <a:pt x="516" y="187"/>
                  </a:cubicBezTo>
                  <a:cubicBezTo>
                    <a:pt x="510" y="187"/>
                    <a:pt x="505" y="186"/>
                    <a:pt x="501" y="184"/>
                  </a:cubicBezTo>
                  <a:cubicBezTo>
                    <a:pt x="499" y="186"/>
                    <a:pt x="497" y="188"/>
                    <a:pt x="495" y="191"/>
                  </a:cubicBezTo>
                  <a:cubicBezTo>
                    <a:pt x="486" y="202"/>
                    <a:pt x="478" y="213"/>
                    <a:pt x="470" y="225"/>
                  </a:cubicBezTo>
                  <a:cubicBezTo>
                    <a:pt x="466" y="231"/>
                    <a:pt x="462" y="237"/>
                    <a:pt x="458" y="242"/>
                  </a:cubicBezTo>
                  <a:cubicBezTo>
                    <a:pt x="456" y="245"/>
                    <a:pt x="453" y="248"/>
                    <a:pt x="452" y="251"/>
                  </a:cubicBezTo>
                  <a:cubicBezTo>
                    <a:pt x="446" y="260"/>
                    <a:pt x="446" y="260"/>
                    <a:pt x="446" y="260"/>
                  </a:cubicBezTo>
                  <a:cubicBezTo>
                    <a:pt x="423" y="296"/>
                    <a:pt x="423" y="296"/>
                    <a:pt x="423" y="296"/>
                  </a:cubicBezTo>
                  <a:cubicBezTo>
                    <a:pt x="419" y="304"/>
                    <a:pt x="414" y="313"/>
                    <a:pt x="409" y="321"/>
                  </a:cubicBezTo>
                  <a:cubicBezTo>
                    <a:pt x="415" y="327"/>
                    <a:pt x="418" y="335"/>
                    <a:pt x="418" y="344"/>
                  </a:cubicBezTo>
                  <a:cubicBezTo>
                    <a:pt x="418" y="348"/>
                    <a:pt x="417" y="352"/>
                    <a:pt x="416" y="356"/>
                  </a:cubicBezTo>
                  <a:cubicBezTo>
                    <a:pt x="420" y="359"/>
                    <a:pt x="424" y="362"/>
                    <a:pt x="428" y="365"/>
                  </a:cubicBezTo>
                  <a:cubicBezTo>
                    <a:pt x="436" y="371"/>
                    <a:pt x="436" y="371"/>
                    <a:pt x="436" y="371"/>
                  </a:cubicBezTo>
                  <a:cubicBezTo>
                    <a:pt x="438" y="373"/>
                    <a:pt x="440" y="375"/>
                    <a:pt x="443" y="377"/>
                  </a:cubicBezTo>
                  <a:cubicBezTo>
                    <a:pt x="448" y="382"/>
                    <a:pt x="453" y="386"/>
                    <a:pt x="457" y="390"/>
                  </a:cubicBezTo>
                  <a:cubicBezTo>
                    <a:pt x="462" y="395"/>
                    <a:pt x="467" y="399"/>
                    <a:pt x="472" y="403"/>
                  </a:cubicBezTo>
                  <a:cubicBezTo>
                    <a:pt x="477" y="407"/>
                    <a:pt x="482" y="412"/>
                    <a:pt x="486" y="416"/>
                  </a:cubicBezTo>
                  <a:cubicBezTo>
                    <a:pt x="495" y="425"/>
                    <a:pt x="504" y="434"/>
                    <a:pt x="512" y="443"/>
                  </a:cubicBezTo>
                  <a:cubicBezTo>
                    <a:pt x="514" y="445"/>
                    <a:pt x="517" y="448"/>
                    <a:pt x="519" y="450"/>
                  </a:cubicBezTo>
                  <a:cubicBezTo>
                    <a:pt x="521" y="452"/>
                    <a:pt x="523" y="454"/>
                    <a:pt x="525" y="457"/>
                  </a:cubicBezTo>
                  <a:cubicBezTo>
                    <a:pt x="529" y="461"/>
                    <a:pt x="533" y="466"/>
                    <a:pt x="537" y="470"/>
                  </a:cubicBezTo>
                  <a:cubicBezTo>
                    <a:pt x="538" y="471"/>
                    <a:pt x="538" y="472"/>
                    <a:pt x="539" y="473"/>
                  </a:cubicBezTo>
                  <a:close/>
                  <a:moveTo>
                    <a:pt x="757" y="440"/>
                  </a:moveTo>
                  <a:cubicBezTo>
                    <a:pt x="763" y="434"/>
                    <a:pt x="772" y="430"/>
                    <a:pt x="781" y="430"/>
                  </a:cubicBezTo>
                  <a:cubicBezTo>
                    <a:pt x="788" y="430"/>
                    <a:pt x="793" y="432"/>
                    <a:pt x="798" y="435"/>
                  </a:cubicBezTo>
                  <a:cubicBezTo>
                    <a:pt x="800" y="423"/>
                    <a:pt x="800" y="412"/>
                    <a:pt x="800" y="400"/>
                  </a:cubicBezTo>
                  <a:cubicBezTo>
                    <a:pt x="800" y="256"/>
                    <a:pt x="724" y="130"/>
                    <a:pt x="610" y="60"/>
                  </a:cubicBezTo>
                  <a:cubicBezTo>
                    <a:pt x="603" y="68"/>
                    <a:pt x="595" y="75"/>
                    <a:pt x="587" y="83"/>
                  </a:cubicBezTo>
                  <a:cubicBezTo>
                    <a:pt x="579" y="91"/>
                    <a:pt x="572" y="99"/>
                    <a:pt x="564" y="107"/>
                  </a:cubicBezTo>
                  <a:cubicBezTo>
                    <a:pt x="543" y="131"/>
                    <a:pt x="543" y="131"/>
                    <a:pt x="543" y="131"/>
                  </a:cubicBezTo>
                  <a:cubicBezTo>
                    <a:pt x="548" y="137"/>
                    <a:pt x="551" y="144"/>
                    <a:pt x="551" y="153"/>
                  </a:cubicBezTo>
                  <a:cubicBezTo>
                    <a:pt x="551" y="162"/>
                    <a:pt x="547" y="171"/>
                    <a:pt x="541" y="177"/>
                  </a:cubicBezTo>
                  <a:cubicBezTo>
                    <a:pt x="551" y="194"/>
                    <a:pt x="551" y="194"/>
                    <a:pt x="551" y="194"/>
                  </a:cubicBezTo>
                  <a:cubicBezTo>
                    <a:pt x="566" y="216"/>
                    <a:pt x="566" y="216"/>
                    <a:pt x="566" y="216"/>
                  </a:cubicBezTo>
                  <a:cubicBezTo>
                    <a:pt x="570" y="223"/>
                    <a:pt x="575" y="231"/>
                    <a:pt x="580" y="238"/>
                  </a:cubicBezTo>
                  <a:cubicBezTo>
                    <a:pt x="585" y="245"/>
                    <a:pt x="590" y="252"/>
                    <a:pt x="596" y="259"/>
                  </a:cubicBezTo>
                  <a:cubicBezTo>
                    <a:pt x="603" y="270"/>
                    <a:pt x="603" y="270"/>
                    <a:pt x="603" y="270"/>
                  </a:cubicBezTo>
                  <a:cubicBezTo>
                    <a:pt x="606" y="274"/>
                    <a:pt x="608" y="277"/>
                    <a:pt x="611" y="281"/>
                  </a:cubicBezTo>
                  <a:cubicBezTo>
                    <a:pt x="628" y="302"/>
                    <a:pt x="628" y="302"/>
                    <a:pt x="628" y="302"/>
                  </a:cubicBezTo>
                  <a:cubicBezTo>
                    <a:pt x="636" y="312"/>
                    <a:pt x="636" y="312"/>
                    <a:pt x="636" y="312"/>
                  </a:cubicBezTo>
                  <a:cubicBezTo>
                    <a:pt x="640" y="317"/>
                    <a:pt x="640" y="317"/>
                    <a:pt x="640" y="317"/>
                  </a:cubicBezTo>
                  <a:cubicBezTo>
                    <a:pt x="644" y="322"/>
                    <a:pt x="644" y="322"/>
                    <a:pt x="644" y="322"/>
                  </a:cubicBezTo>
                  <a:cubicBezTo>
                    <a:pt x="661" y="342"/>
                    <a:pt x="661" y="342"/>
                    <a:pt x="661" y="342"/>
                  </a:cubicBezTo>
                  <a:cubicBezTo>
                    <a:pt x="667" y="349"/>
                    <a:pt x="673" y="356"/>
                    <a:pt x="679" y="362"/>
                  </a:cubicBezTo>
                  <a:cubicBezTo>
                    <a:pt x="697" y="381"/>
                    <a:pt x="697" y="381"/>
                    <a:pt x="697" y="381"/>
                  </a:cubicBezTo>
                  <a:cubicBezTo>
                    <a:pt x="706" y="391"/>
                    <a:pt x="706" y="391"/>
                    <a:pt x="706" y="391"/>
                  </a:cubicBezTo>
                  <a:cubicBezTo>
                    <a:pt x="709" y="394"/>
                    <a:pt x="712" y="397"/>
                    <a:pt x="716" y="401"/>
                  </a:cubicBezTo>
                  <a:cubicBezTo>
                    <a:pt x="735" y="419"/>
                    <a:pt x="735" y="419"/>
                    <a:pt x="735" y="419"/>
                  </a:cubicBezTo>
                  <a:cubicBezTo>
                    <a:pt x="744" y="429"/>
                    <a:pt x="744" y="429"/>
                    <a:pt x="744" y="429"/>
                  </a:cubicBezTo>
                  <a:cubicBezTo>
                    <a:pt x="754" y="438"/>
                    <a:pt x="754" y="438"/>
                    <a:pt x="754" y="438"/>
                  </a:cubicBezTo>
                  <a:cubicBezTo>
                    <a:pt x="755" y="439"/>
                    <a:pt x="756" y="439"/>
                    <a:pt x="757" y="440"/>
                  </a:cubicBezTo>
                  <a:close/>
                  <a:moveTo>
                    <a:pt x="167" y="725"/>
                  </a:moveTo>
                  <a:cubicBezTo>
                    <a:pt x="199" y="748"/>
                    <a:pt x="234" y="766"/>
                    <a:pt x="271" y="779"/>
                  </a:cubicBezTo>
                  <a:cubicBezTo>
                    <a:pt x="270" y="764"/>
                    <a:pt x="270" y="750"/>
                    <a:pt x="270" y="736"/>
                  </a:cubicBezTo>
                  <a:cubicBezTo>
                    <a:pt x="271" y="714"/>
                    <a:pt x="271" y="714"/>
                    <a:pt x="271" y="714"/>
                  </a:cubicBezTo>
                  <a:cubicBezTo>
                    <a:pt x="271" y="703"/>
                    <a:pt x="271" y="703"/>
                    <a:pt x="271" y="703"/>
                  </a:cubicBezTo>
                  <a:cubicBezTo>
                    <a:pt x="272" y="693"/>
                    <a:pt x="272" y="693"/>
                    <a:pt x="272" y="693"/>
                  </a:cubicBezTo>
                  <a:cubicBezTo>
                    <a:pt x="273" y="671"/>
                    <a:pt x="273" y="671"/>
                    <a:pt x="273" y="671"/>
                  </a:cubicBezTo>
                  <a:cubicBezTo>
                    <a:pt x="273" y="669"/>
                    <a:pt x="274" y="667"/>
                    <a:pt x="274" y="665"/>
                  </a:cubicBezTo>
                  <a:cubicBezTo>
                    <a:pt x="269" y="663"/>
                    <a:pt x="265" y="660"/>
                    <a:pt x="261" y="657"/>
                  </a:cubicBezTo>
                  <a:cubicBezTo>
                    <a:pt x="259" y="658"/>
                    <a:pt x="257" y="660"/>
                    <a:pt x="254" y="661"/>
                  </a:cubicBezTo>
                  <a:cubicBezTo>
                    <a:pt x="248" y="666"/>
                    <a:pt x="242" y="670"/>
                    <a:pt x="236" y="675"/>
                  </a:cubicBezTo>
                  <a:cubicBezTo>
                    <a:pt x="232" y="677"/>
                    <a:pt x="230" y="679"/>
                    <a:pt x="227" y="681"/>
                  </a:cubicBezTo>
                  <a:cubicBezTo>
                    <a:pt x="224" y="683"/>
                    <a:pt x="221" y="685"/>
                    <a:pt x="219" y="687"/>
                  </a:cubicBezTo>
                  <a:cubicBezTo>
                    <a:pt x="213" y="691"/>
                    <a:pt x="208" y="694"/>
                    <a:pt x="204" y="698"/>
                  </a:cubicBezTo>
                  <a:cubicBezTo>
                    <a:pt x="201" y="699"/>
                    <a:pt x="199" y="701"/>
                    <a:pt x="197" y="703"/>
                  </a:cubicBezTo>
                  <a:cubicBezTo>
                    <a:pt x="195" y="704"/>
                    <a:pt x="193" y="706"/>
                    <a:pt x="191" y="707"/>
                  </a:cubicBezTo>
                  <a:cubicBezTo>
                    <a:pt x="177" y="718"/>
                    <a:pt x="168" y="725"/>
                    <a:pt x="168" y="725"/>
                  </a:cubicBezTo>
                  <a:cubicBezTo>
                    <a:pt x="168" y="724"/>
                    <a:pt x="176" y="717"/>
                    <a:pt x="188" y="704"/>
                  </a:cubicBezTo>
                  <a:cubicBezTo>
                    <a:pt x="195" y="697"/>
                    <a:pt x="203" y="689"/>
                    <a:pt x="213" y="680"/>
                  </a:cubicBezTo>
                  <a:cubicBezTo>
                    <a:pt x="223" y="671"/>
                    <a:pt x="235" y="662"/>
                    <a:pt x="247" y="651"/>
                  </a:cubicBezTo>
                  <a:cubicBezTo>
                    <a:pt x="249" y="649"/>
                    <a:pt x="251" y="648"/>
                    <a:pt x="253" y="646"/>
                  </a:cubicBezTo>
                  <a:cubicBezTo>
                    <a:pt x="251" y="642"/>
                    <a:pt x="250" y="637"/>
                    <a:pt x="250" y="632"/>
                  </a:cubicBezTo>
                  <a:cubicBezTo>
                    <a:pt x="250" y="630"/>
                    <a:pt x="250" y="629"/>
                    <a:pt x="251" y="627"/>
                  </a:cubicBezTo>
                  <a:cubicBezTo>
                    <a:pt x="238" y="622"/>
                    <a:pt x="226" y="615"/>
                    <a:pt x="214" y="609"/>
                  </a:cubicBezTo>
                  <a:cubicBezTo>
                    <a:pt x="204" y="603"/>
                    <a:pt x="204" y="603"/>
                    <a:pt x="204" y="603"/>
                  </a:cubicBezTo>
                  <a:cubicBezTo>
                    <a:pt x="201" y="601"/>
                    <a:pt x="198" y="599"/>
                    <a:pt x="194" y="597"/>
                  </a:cubicBezTo>
                  <a:cubicBezTo>
                    <a:pt x="175" y="586"/>
                    <a:pt x="175" y="586"/>
                    <a:pt x="175" y="586"/>
                  </a:cubicBezTo>
                  <a:cubicBezTo>
                    <a:pt x="165" y="580"/>
                    <a:pt x="165" y="580"/>
                    <a:pt x="165" y="580"/>
                  </a:cubicBezTo>
                  <a:cubicBezTo>
                    <a:pt x="156" y="574"/>
                    <a:pt x="156" y="574"/>
                    <a:pt x="156" y="574"/>
                  </a:cubicBezTo>
                  <a:cubicBezTo>
                    <a:pt x="150" y="569"/>
                    <a:pt x="143" y="565"/>
                    <a:pt x="137" y="561"/>
                  </a:cubicBezTo>
                  <a:cubicBezTo>
                    <a:pt x="131" y="557"/>
                    <a:pt x="125" y="552"/>
                    <a:pt x="119" y="548"/>
                  </a:cubicBezTo>
                  <a:cubicBezTo>
                    <a:pt x="101" y="534"/>
                    <a:pt x="101" y="534"/>
                    <a:pt x="101" y="534"/>
                  </a:cubicBezTo>
                  <a:cubicBezTo>
                    <a:pt x="95" y="530"/>
                    <a:pt x="89" y="525"/>
                    <a:pt x="83" y="520"/>
                  </a:cubicBezTo>
                  <a:cubicBezTo>
                    <a:pt x="66" y="505"/>
                    <a:pt x="66" y="505"/>
                    <a:pt x="66" y="505"/>
                  </a:cubicBezTo>
                  <a:cubicBezTo>
                    <a:pt x="60" y="501"/>
                    <a:pt x="55" y="495"/>
                    <a:pt x="49" y="490"/>
                  </a:cubicBezTo>
                  <a:cubicBezTo>
                    <a:pt x="44" y="485"/>
                    <a:pt x="38" y="480"/>
                    <a:pt x="33" y="475"/>
                  </a:cubicBezTo>
                  <a:cubicBezTo>
                    <a:pt x="23" y="464"/>
                    <a:pt x="12" y="453"/>
                    <a:pt x="2" y="442"/>
                  </a:cubicBezTo>
                  <a:cubicBezTo>
                    <a:pt x="14" y="559"/>
                    <a:pt x="77" y="661"/>
                    <a:pt x="167" y="725"/>
                  </a:cubicBezTo>
                  <a:close/>
                  <a:moveTo>
                    <a:pt x="60" y="189"/>
                  </a:moveTo>
                  <a:cubicBezTo>
                    <a:pt x="22" y="250"/>
                    <a:pt x="0" y="322"/>
                    <a:pt x="0" y="400"/>
                  </a:cubicBezTo>
                  <a:cubicBezTo>
                    <a:pt x="0" y="402"/>
                    <a:pt x="0" y="403"/>
                    <a:pt x="0" y="404"/>
                  </a:cubicBezTo>
                  <a:cubicBezTo>
                    <a:pt x="0" y="404"/>
                    <a:pt x="8" y="399"/>
                    <a:pt x="22" y="391"/>
                  </a:cubicBezTo>
                  <a:cubicBezTo>
                    <a:pt x="29" y="387"/>
                    <a:pt x="38" y="381"/>
                    <a:pt x="47" y="375"/>
                  </a:cubicBezTo>
                  <a:cubicBezTo>
                    <a:pt x="57" y="369"/>
                    <a:pt x="68" y="362"/>
                    <a:pt x="80" y="354"/>
                  </a:cubicBezTo>
                  <a:cubicBezTo>
                    <a:pt x="83" y="352"/>
                    <a:pt x="86" y="350"/>
                    <a:pt x="89" y="348"/>
                  </a:cubicBezTo>
                  <a:cubicBezTo>
                    <a:pt x="92" y="346"/>
                    <a:pt x="95" y="344"/>
                    <a:pt x="98" y="342"/>
                  </a:cubicBezTo>
                  <a:cubicBezTo>
                    <a:pt x="104" y="338"/>
                    <a:pt x="110" y="333"/>
                    <a:pt x="117" y="329"/>
                  </a:cubicBezTo>
                  <a:cubicBezTo>
                    <a:pt x="124" y="324"/>
                    <a:pt x="130" y="319"/>
                    <a:pt x="137" y="314"/>
                  </a:cubicBezTo>
                  <a:cubicBezTo>
                    <a:pt x="144" y="309"/>
                    <a:pt x="151" y="304"/>
                    <a:pt x="157" y="299"/>
                  </a:cubicBezTo>
                  <a:cubicBezTo>
                    <a:pt x="164" y="293"/>
                    <a:pt x="172" y="288"/>
                    <a:pt x="178" y="282"/>
                  </a:cubicBezTo>
                  <a:cubicBezTo>
                    <a:pt x="185" y="276"/>
                    <a:pt x="192" y="271"/>
                    <a:pt x="199" y="265"/>
                  </a:cubicBezTo>
                  <a:cubicBezTo>
                    <a:pt x="198" y="261"/>
                    <a:pt x="197" y="257"/>
                    <a:pt x="197" y="253"/>
                  </a:cubicBezTo>
                  <a:cubicBezTo>
                    <a:pt x="197" y="250"/>
                    <a:pt x="197" y="248"/>
                    <a:pt x="198" y="245"/>
                  </a:cubicBezTo>
                  <a:cubicBezTo>
                    <a:pt x="191" y="242"/>
                    <a:pt x="185" y="239"/>
                    <a:pt x="178" y="236"/>
                  </a:cubicBezTo>
                  <a:cubicBezTo>
                    <a:pt x="161" y="229"/>
                    <a:pt x="145" y="221"/>
                    <a:pt x="131" y="216"/>
                  </a:cubicBezTo>
                  <a:cubicBezTo>
                    <a:pt x="124" y="213"/>
                    <a:pt x="117" y="210"/>
                    <a:pt x="111" y="207"/>
                  </a:cubicBezTo>
                  <a:cubicBezTo>
                    <a:pt x="104" y="205"/>
                    <a:pt x="99" y="203"/>
                    <a:pt x="93" y="201"/>
                  </a:cubicBezTo>
                  <a:cubicBezTo>
                    <a:pt x="74" y="194"/>
                    <a:pt x="62" y="189"/>
                    <a:pt x="60" y="189"/>
                  </a:cubicBezTo>
                  <a:cubicBezTo>
                    <a:pt x="62" y="189"/>
                    <a:pt x="74" y="192"/>
                    <a:pt x="95" y="197"/>
                  </a:cubicBezTo>
                  <a:cubicBezTo>
                    <a:pt x="106" y="199"/>
                    <a:pt x="119" y="203"/>
                    <a:pt x="134" y="207"/>
                  </a:cubicBezTo>
                  <a:cubicBezTo>
                    <a:pt x="141" y="209"/>
                    <a:pt x="149" y="212"/>
                    <a:pt x="157" y="215"/>
                  </a:cubicBezTo>
                  <a:cubicBezTo>
                    <a:pt x="166" y="218"/>
                    <a:pt x="174" y="221"/>
                    <a:pt x="184" y="224"/>
                  </a:cubicBezTo>
                  <a:cubicBezTo>
                    <a:pt x="190" y="226"/>
                    <a:pt x="197" y="229"/>
                    <a:pt x="204" y="232"/>
                  </a:cubicBezTo>
                  <a:cubicBezTo>
                    <a:pt x="210" y="223"/>
                    <a:pt x="220" y="218"/>
                    <a:pt x="232" y="218"/>
                  </a:cubicBezTo>
                  <a:cubicBezTo>
                    <a:pt x="237" y="218"/>
                    <a:pt x="243" y="219"/>
                    <a:pt x="248" y="222"/>
                  </a:cubicBezTo>
                  <a:cubicBezTo>
                    <a:pt x="251" y="219"/>
                    <a:pt x="251" y="219"/>
                    <a:pt x="251" y="219"/>
                  </a:cubicBezTo>
                  <a:cubicBezTo>
                    <a:pt x="255" y="216"/>
                    <a:pt x="258" y="212"/>
                    <a:pt x="261" y="209"/>
                  </a:cubicBezTo>
                  <a:cubicBezTo>
                    <a:pt x="268" y="202"/>
                    <a:pt x="275" y="196"/>
                    <a:pt x="281" y="190"/>
                  </a:cubicBezTo>
                  <a:cubicBezTo>
                    <a:pt x="288" y="183"/>
                    <a:pt x="294" y="176"/>
                    <a:pt x="300" y="170"/>
                  </a:cubicBezTo>
                  <a:cubicBezTo>
                    <a:pt x="303" y="167"/>
                    <a:pt x="306" y="164"/>
                    <a:pt x="309" y="160"/>
                  </a:cubicBezTo>
                  <a:cubicBezTo>
                    <a:pt x="312" y="157"/>
                    <a:pt x="315" y="154"/>
                    <a:pt x="318" y="150"/>
                  </a:cubicBezTo>
                  <a:cubicBezTo>
                    <a:pt x="324" y="144"/>
                    <a:pt x="330" y="138"/>
                    <a:pt x="336" y="131"/>
                  </a:cubicBezTo>
                  <a:cubicBezTo>
                    <a:pt x="341" y="125"/>
                    <a:pt x="346" y="119"/>
                    <a:pt x="351" y="112"/>
                  </a:cubicBezTo>
                  <a:cubicBezTo>
                    <a:pt x="354" y="109"/>
                    <a:pt x="357" y="106"/>
                    <a:pt x="359" y="103"/>
                  </a:cubicBezTo>
                  <a:cubicBezTo>
                    <a:pt x="360" y="102"/>
                    <a:pt x="362" y="100"/>
                    <a:pt x="363" y="99"/>
                  </a:cubicBezTo>
                  <a:cubicBezTo>
                    <a:pt x="364" y="97"/>
                    <a:pt x="365" y="96"/>
                    <a:pt x="366" y="94"/>
                  </a:cubicBezTo>
                  <a:cubicBezTo>
                    <a:pt x="371" y="89"/>
                    <a:pt x="376" y="83"/>
                    <a:pt x="380" y="77"/>
                  </a:cubicBezTo>
                  <a:cubicBezTo>
                    <a:pt x="389" y="66"/>
                    <a:pt x="396" y="56"/>
                    <a:pt x="403" y="47"/>
                  </a:cubicBezTo>
                  <a:cubicBezTo>
                    <a:pt x="407" y="42"/>
                    <a:pt x="410" y="38"/>
                    <a:pt x="413" y="34"/>
                  </a:cubicBezTo>
                  <a:cubicBezTo>
                    <a:pt x="416" y="30"/>
                    <a:pt x="418" y="26"/>
                    <a:pt x="421" y="23"/>
                  </a:cubicBezTo>
                  <a:cubicBezTo>
                    <a:pt x="425" y="16"/>
                    <a:pt x="429" y="11"/>
                    <a:pt x="432" y="7"/>
                  </a:cubicBezTo>
                  <a:cubicBezTo>
                    <a:pt x="435" y="4"/>
                    <a:pt x="436" y="2"/>
                    <a:pt x="436" y="2"/>
                  </a:cubicBezTo>
                  <a:cubicBezTo>
                    <a:pt x="424" y="1"/>
                    <a:pt x="412" y="0"/>
                    <a:pt x="400" y="0"/>
                  </a:cubicBezTo>
                  <a:cubicBezTo>
                    <a:pt x="257" y="0"/>
                    <a:pt x="131" y="75"/>
                    <a:pt x="60" y="189"/>
                  </a:cubicBezTo>
                  <a:close/>
                  <a:moveTo>
                    <a:pt x="648" y="714"/>
                  </a:moveTo>
                  <a:cubicBezTo>
                    <a:pt x="633" y="714"/>
                    <a:pt x="618" y="714"/>
                    <a:pt x="603" y="714"/>
                  </a:cubicBezTo>
                  <a:cubicBezTo>
                    <a:pt x="596" y="714"/>
                    <a:pt x="588" y="713"/>
                    <a:pt x="581" y="713"/>
                  </a:cubicBezTo>
                  <a:cubicBezTo>
                    <a:pt x="558" y="712"/>
                    <a:pt x="558" y="712"/>
                    <a:pt x="558" y="712"/>
                  </a:cubicBezTo>
                  <a:cubicBezTo>
                    <a:pt x="551" y="712"/>
                    <a:pt x="543" y="710"/>
                    <a:pt x="536" y="710"/>
                  </a:cubicBezTo>
                  <a:cubicBezTo>
                    <a:pt x="513" y="707"/>
                    <a:pt x="513" y="707"/>
                    <a:pt x="513" y="707"/>
                  </a:cubicBezTo>
                  <a:cubicBezTo>
                    <a:pt x="506" y="706"/>
                    <a:pt x="499" y="705"/>
                    <a:pt x="491" y="704"/>
                  </a:cubicBezTo>
                  <a:cubicBezTo>
                    <a:pt x="469" y="700"/>
                    <a:pt x="469" y="700"/>
                    <a:pt x="469" y="700"/>
                  </a:cubicBezTo>
                  <a:cubicBezTo>
                    <a:pt x="458" y="698"/>
                    <a:pt x="458" y="698"/>
                    <a:pt x="458" y="698"/>
                  </a:cubicBezTo>
                  <a:cubicBezTo>
                    <a:pt x="447" y="695"/>
                    <a:pt x="447" y="695"/>
                    <a:pt x="447" y="695"/>
                  </a:cubicBezTo>
                  <a:cubicBezTo>
                    <a:pt x="439" y="694"/>
                    <a:pt x="432" y="692"/>
                    <a:pt x="425" y="690"/>
                  </a:cubicBezTo>
                  <a:cubicBezTo>
                    <a:pt x="414" y="688"/>
                    <a:pt x="414" y="688"/>
                    <a:pt x="414" y="688"/>
                  </a:cubicBezTo>
                  <a:cubicBezTo>
                    <a:pt x="410" y="687"/>
                    <a:pt x="406" y="686"/>
                    <a:pt x="403" y="685"/>
                  </a:cubicBezTo>
                  <a:cubicBezTo>
                    <a:pt x="381" y="678"/>
                    <a:pt x="381" y="678"/>
                    <a:pt x="381" y="678"/>
                  </a:cubicBezTo>
                  <a:cubicBezTo>
                    <a:pt x="366" y="675"/>
                    <a:pt x="352" y="669"/>
                    <a:pt x="338" y="664"/>
                  </a:cubicBezTo>
                  <a:cubicBezTo>
                    <a:pt x="329" y="661"/>
                    <a:pt x="320" y="658"/>
                    <a:pt x="311" y="654"/>
                  </a:cubicBezTo>
                  <a:cubicBezTo>
                    <a:pt x="305" y="661"/>
                    <a:pt x="296" y="666"/>
                    <a:pt x="286" y="666"/>
                  </a:cubicBezTo>
                  <a:cubicBezTo>
                    <a:pt x="284" y="675"/>
                    <a:pt x="283" y="685"/>
                    <a:pt x="281" y="694"/>
                  </a:cubicBezTo>
                  <a:cubicBezTo>
                    <a:pt x="280" y="704"/>
                    <a:pt x="280" y="704"/>
                    <a:pt x="280" y="704"/>
                  </a:cubicBezTo>
                  <a:cubicBezTo>
                    <a:pt x="278" y="715"/>
                    <a:pt x="278" y="715"/>
                    <a:pt x="278" y="715"/>
                  </a:cubicBezTo>
                  <a:cubicBezTo>
                    <a:pt x="275" y="736"/>
                    <a:pt x="275" y="736"/>
                    <a:pt x="275" y="736"/>
                  </a:cubicBezTo>
                  <a:cubicBezTo>
                    <a:pt x="274" y="750"/>
                    <a:pt x="273" y="764"/>
                    <a:pt x="271" y="779"/>
                  </a:cubicBezTo>
                  <a:cubicBezTo>
                    <a:pt x="311" y="793"/>
                    <a:pt x="355" y="800"/>
                    <a:pt x="400" y="800"/>
                  </a:cubicBezTo>
                  <a:cubicBezTo>
                    <a:pt x="494" y="800"/>
                    <a:pt x="580" y="768"/>
                    <a:pt x="648" y="714"/>
                  </a:cubicBezTo>
                  <a:close/>
                  <a:moveTo>
                    <a:pt x="648" y="714"/>
                  </a:moveTo>
                  <a:cubicBezTo>
                    <a:pt x="658" y="706"/>
                    <a:pt x="668" y="697"/>
                    <a:pt x="677" y="689"/>
                  </a:cubicBezTo>
                  <a:cubicBezTo>
                    <a:pt x="730" y="638"/>
                    <a:pt x="769" y="572"/>
                    <a:pt x="788" y="499"/>
                  </a:cubicBezTo>
                  <a:cubicBezTo>
                    <a:pt x="786" y="499"/>
                    <a:pt x="784" y="500"/>
                    <a:pt x="781" y="500"/>
                  </a:cubicBezTo>
                  <a:cubicBezTo>
                    <a:pt x="764" y="500"/>
                    <a:pt x="750" y="487"/>
                    <a:pt x="747" y="471"/>
                  </a:cubicBezTo>
                  <a:cubicBezTo>
                    <a:pt x="742" y="471"/>
                    <a:pt x="737" y="472"/>
                    <a:pt x="731" y="473"/>
                  </a:cubicBezTo>
                  <a:cubicBezTo>
                    <a:pt x="725" y="473"/>
                    <a:pt x="718" y="475"/>
                    <a:pt x="711" y="476"/>
                  </a:cubicBezTo>
                  <a:cubicBezTo>
                    <a:pt x="703" y="478"/>
                    <a:pt x="696" y="479"/>
                    <a:pt x="688" y="480"/>
                  </a:cubicBezTo>
                  <a:cubicBezTo>
                    <a:pt x="680" y="482"/>
                    <a:pt x="671" y="483"/>
                    <a:pt x="663" y="485"/>
                  </a:cubicBezTo>
                  <a:cubicBezTo>
                    <a:pt x="655" y="487"/>
                    <a:pt x="646" y="489"/>
                    <a:pt x="637" y="491"/>
                  </a:cubicBezTo>
                  <a:cubicBezTo>
                    <a:pt x="628" y="493"/>
                    <a:pt x="618" y="495"/>
                    <a:pt x="609" y="498"/>
                  </a:cubicBezTo>
                  <a:cubicBezTo>
                    <a:pt x="603" y="500"/>
                    <a:pt x="596" y="502"/>
                    <a:pt x="589" y="504"/>
                  </a:cubicBezTo>
                  <a:cubicBezTo>
                    <a:pt x="589" y="504"/>
                    <a:pt x="589" y="504"/>
                    <a:pt x="589" y="504"/>
                  </a:cubicBezTo>
                  <a:cubicBezTo>
                    <a:pt x="589" y="512"/>
                    <a:pt x="586" y="520"/>
                    <a:pt x="582" y="526"/>
                  </a:cubicBezTo>
                  <a:cubicBezTo>
                    <a:pt x="595" y="542"/>
                    <a:pt x="606" y="560"/>
                    <a:pt x="616" y="576"/>
                  </a:cubicBezTo>
                  <a:cubicBezTo>
                    <a:pt x="619" y="580"/>
                    <a:pt x="622" y="584"/>
                    <a:pt x="624" y="588"/>
                  </a:cubicBezTo>
                  <a:cubicBezTo>
                    <a:pt x="627" y="591"/>
                    <a:pt x="629" y="595"/>
                    <a:pt x="631" y="599"/>
                  </a:cubicBezTo>
                  <a:cubicBezTo>
                    <a:pt x="635" y="607"/>
                    <a:pt x="639" y="614"/>
                    <a:pt x="643" y="621"/>
                  </a:cubicBezTo>
                  <a:cubicBezTo>
                    <a:pt x="647" y="628"/>
                    <a:pt x="651" y="634"/>
                    <a:pt x="654" y="640"/>
                  </a:cubicBezTo>
                  <a:cubicBezTo>
                    <a:pt x="657" y="646"/>
                    <a:pt x="659" y="652"/>
                    <a:pt x="662" y="657"/>
                  </a:cubicBezTo>
                  <a:cubicBezTo>
                    <a:pt x="667" y="667"/>
                    <a:pt x="671" y="675"/>
                    <a:pt x="673" y="680"/>
                  </a:cubicBezTo>
                  <a:cubicBezTo>
                    <a:pt x="675" y="685"/>
                    <a:pt x="677" y="688"/>
                    <a:pt x="677" y="688"/>
                  </a:cubicBezTo>
                  <a:cubicBezTo>
                    <a:pt x="677" y="688"/>
                    <a:pt x="675" y="685"/>
                    <a:pt x="672" y="681"/>
                  </a:cubicBezTo>
                  <a:cubicBezTo>
                    <a:pt x="669" y="676"/>
                    <a:pt x="664" y="668"/>
                    <a:pt x="658" y="659"/>
                  </a:cubicBezTo>
                  <a:cubicBezTo>
                    <a:pt x="655" y="654"/>
                    <a:pt x="652" y="649"/>
                    <a:pt x="649" y="643"/>
                  </a:cubicBezTo>
                  <a:cubicBezTo>
                    <a:pt x="645" y="637"/>
                    <a:pt x="641" y="631"/>
                    <a:pt x="636" y="625"/>
                  </a:cubicBezTo>
                  <a:cubicBezTo>
                    <a:pt x="632" y="619"/>
                    <a:pt x="627" y="612"/>
                    <a:pt x="622" y="605"/>
                  </a:cubicBezTo>
                  <a:cubicBezTo>
                    <a:pt x="620" y="601"/>
                    <a:pt x="618" y="597"/>
                    <a:pt x="615" y="594"/>
                  </a:cubicBezTo>
                  <a:cubicBezTo>
                    <a:pt x="612" y="590"/>
                    <a:pt x="609" y="586"/>
                    <a:pt x="606" y="583"/>
                  </a:cubicBezTo>
                  <a:cubicBezTo>
                    <a:pt x="601" y="575"/>
                    <a:pt x="595" y="567"/>
                    <a:pt x="589" y="559"/>
                  </a:cubicBezTo>
                  <a:cubicBezTo>
                    <a:pt x="586" y="555"/>
                    <a:pt x="582" y="551"/>
                    <a:pt x="579" y="547"/>
                  </a:cubicBezTo>
                  <a:cubicBezTo>
                    <a:pt x="576" y="543"/>
                    <a:pt x="573" y="539"/>
                    <a:pt x="569" y="535"/>
                  </a:cubicBezTo>
                  <a:cubicBezTo>
                    <a:pt x="565" y="537"/>
                    <a:pt x="560" y="539"/>
                    <a:pt x="554" y="539"/>
                  </a:cubicBezTo>
                  <a:cubicBezTo>
                    <a:pt x="542" y="539"/>
                    <a:pt x="532" y="533"/>
                    <a:pt x="526" y="523"/>
                  </a:cubicBezTo>
                  <a:cubicBezTo>
                    <a:pt x="524" y="524"/>
                    <a:pt x="523" y="524"/>
                    <a:pt x="521" y="525"/>
                  </a:cubicBezTo>
                  <a:cubicBezTo>
                    <a:pt x="511" y="529"/>
                    <a:pt x="501" y="532"/>
                    <a:pt x="491" y="536"/>
                  </a:cubicBezTo>
                  <a:cubicBezTo>
                    <a:pt x="481" y="540"/>
                    <a:pt x="472" y="544"/>
                    <a:pt x="462" y="548"/>
                  </a:cubicBezTo>
                  <a:cubicBezTo>
                    <a:pt x="452" y="552"/>
                    <a:pt x="442" y="557"/>
                    <a:pt x="432" y="561"/>
                  </a:cubicBezTo>
                  <a:cubicBezTo>
                    <a:pt x="427" y="563"/>
                    <a:pt x="422" y="565"/>
                    <a:pt x="418" y="567"/>
                  </a:cubicBezTo>
                  <a:cubicBezTo>
                    <a:pt x="413" y="570"/>
                    <a:pt x="408" y="572"/>
                    <a:pt x="403" y="574"/>
                  </a:cubicBezTo>
                  <a:cubicBezTo>
                    <a:pt x="394" y="579"/>
                    <a:pt x="384" y="584"/>
                    <a:pt x="375" y="589"/>
                  </a:cubicBezTo>
                  <a:cubicBezTo>
                    <a:pt x="366" y="594"/>
                    <a:pt x="357" y="598"/>
                    <a:pt x="348" y="603"/>
                  </a:cubicBezTo>
                  <a:cubicBezTo>
                    <a:pt x="340" y="608"/>
                    <a:pt x="331" y="613"/>
                    <a:pt x="323" y="618"/>
                  </a:cubicBezTo>
                  <a:cubicBezTo>
                    <a:pt x="321" y="619"/>
                    <a:pt x="320" y="620"/>
                    <a:pt x="318" y="621"/>
                  </a:cubicBezTo>
                  <a:cubicBezTo>
                    <a:pt x="319" y="624"/>
                    <a:pt x="320" y="628"/>
                    <a:pt x="320" y="632"/>
                  </a:cubicBezTo>
                  <a:cubicBezTo>
                    <a:pt x="320" y="632"/>
                    <a:pt x="320" y="633"/>
                    <a:pt x="320" y="634"/>
                  </a:cubicBezTo>
                  <a:cubicBezTo>
                    <a:pt x="328" y="638"/>
                    <a:pt x="337" y="641"/>
                    <a:pt x="346" y="644"/>
                  </a:cubicBezTo>
                  <a:cubicBezTo>
                    <a:pt x="366" y="652"/>
                    <a:pt x="366" y="652"/>
                    <a:pt x="366" y="652"/>
                  </a:cubicBezTo>
                  <a:cubicBezTo>
                    <a:pt x="373" y="654"/>
                    <a:pt x="380" y="657"/>
                    <a:pt x="387" y="659"/>
                  </a:cubicBezTo>
                  <a:cubicBezTo>
                    <a:pt x="408" y="666"/>
                    <a:pt x="408" y="666"/>
                    <a:pt x="408" y="666"/>
                  </a:cubicBezTo>
                  <a:cubicBezTo>
                    <a:pt x="412" y="667"/>
                    <a:pt x="415" y="668"/>
                    <a:pt x="419" y="669"/>
                  </a:cubicBezTo>
                  <a:cubicBezTo>
                    <a:pt x="429" y="672"/>
                    <a:pt x="429" y="672"/>
                    <a:pt x="429" y="672"/>
                  </a:cubicBezTo>
                  <a:cubicBezTo>
                    <a:pt x="437" y="674"/>
                    <a:pt x="444" y="676"/>
                    <a:pt x="451" y="678"/>
                  </a:cubicBezTo>
                  <a:cubicBezTo>
                    <a:pt x="462" y="681"/>
                    <a:pt x="462" y="681"/>
                    <a:pt x="462" y="681"/>
                  </a:cubicBezTo>
                  <a:cubicBezTo>
                    <a:pt x="472" y="684"/>
                    <a:pt x="472" y="684"/>
                    <a:pt x="472" y="684"/>
                  </a:cubicBezTo>
                  <a:cubicBezTo>
                    <a:pt x="494" y="689"/>
                    <a:pt x="494" y="689"/>
                    <a:pt x="494" y="689"/>
                  </a:cubicBezTo>
                  <a:cubicBezTo>
                    <a:pt x="501" y="690"/>
                    <a:pt x="508" y="692"/>
                    <a:pt x="516" y="693"/>
                  </a:cubicBezTo>
                  <a:cubicBezTo>
                    <a:pt x="530" y="696"/>
                    <a:pt x="545" y="699"/>
                    <a:pt x="560" y="702"/>
                  </a:cubicBezTo>
                  <a:cubicBezTo>
                    <a:pt x="604" y="708"/>
                    <a:pt x="604" y="708"/>
                    <a:pt x="604" y="708"/>
                  </a:cubicBezTo>
                  <a:cubicBezTo>
                    <a:pt x="619" y="710"/>
                    <a:pt x="633" y="712"/>
                    <a:pt x="648" y="714"/>
                  </a:cubicBezTo>
                  <a:cubicBezTo>
                    <a:pt x="648" y="704"/>
                    <a:pt x="648" y="704"/>
                    <a:pt x="648" y="704"/>
                  </a:cubicBezTo>
                  <a:cubicBezTo>
                    <a:pt x="648" y="714"/>
                    <a:pt x="648" y="714"/>
                    <a:pt x="648" y="714"/>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chemeClr val="accent2"/>
                </a:solidFill>
              </a:endParaRPr>
            </a:p>
          </p:txBody>
        </p:sp>
        <p:sp>
          <p:nvSpPr>
            <p:cNvPr id="15" name="矩形 14"/>
            <p:cNvSpPr/>
            <p:nvPr/>
          </p:nvSpPr>
          <p:spPr>
            <a:xfrm>
              <a:off x="5647271" y="4121834"/>
              <a:ext cx="2031325" cy="646331"/>
            </a:xfrm>
            <a:prstGeom prst="rect">
              <a:avLst/>
            </a:prstGeom>
          </p:spPr>
          <p:txBody>
            <a:bodyPr wrap="none">
              <a:spAutoFit/>
            </a:bodyPr>
            <a:lstStyle/>
            <a:p>
              <a:r>
                <a:rPr lang="en-US" altLang="zh-CN" dirty="0">
                  <a:solidFill>
                    <a:schemeClr val="bg1"/>
                  </a:solidFill>
                  <a:cs typeface="+mn-ea"/>
                  <a:sym typeface="+mn-lt"/>
                </a:rPr>
                <a:t>Add Text</a:t>
              </a:r>
              <a:endParaRPr lang="en-US" altLang="zh-CN" b="1" dirty="0">
                <a:solidFill>
                  <a:schemeClr val="bg1"/>
                </a:solidFill>
                <a:cs typeface="+mn-ea"/>
                <a:sym typeface="+mn-lt"/>
              </a:endParaRPr>
            </a:p>
            <a:p>
              <a:r>
                <a:rPr lang="zh-CN" altLang="en-US" b="1" dirty="0">
                  <a:solidFill>
                    <a:schemeClr val="bg1"/>
                  </a:solidFill>
                  <a:cs typeface="+mn-ea"/>
                  <a:sym typeface="+mn-lt"/>
                </a:rPr>
                <a:t>点击此处添加标题</a:t>
              </a:r>
              <a:endParaRPr lang="zh-CN" altLang="en-US" b="1" dirty="0">
                <a:solidFill>
                  <a:schemeClr val="bg1"/>
                </a:solidFill>
                <a:cs typeface="+mn-ea"/>
                <a:sym typeface="+mn-lt"/>
              </a:endParaRPr>
            </a:p>
          </p:txBody>
        </p:sp>
        <p:sp>
          <p:nvSpPr>
            <p:cNvPr id="18" name="矩形 17"/>
            <p:cNvSpPr/>
            <p:nvPr/>
          </p:nvSpPr>
          <p:spPr>
            <a:xfrm>
              <a:off x="4571999" y="4936130"/>
              <a:ext cx="3543301" cy="812530"/>
            </a:xfrm>
            <a:prstGeom prst="rect">
              <a:avLst/>
            </a:prstGeom>
          </p:spPr>
          <p:txBody>
            <a:bodyPr wrap="square">
              <a:spAutoFit/>
            </a:bodyPr>
            <a:lstStyle/>
            <a:p>
              <a:pPr defTabSz="608965">
                <a:lnSpc>
                  <a:spcPct val="130000"/>
                </a:lnSpc>
              </a:pPr>
              <a:r>
                <a:rPr lang="zh-CN" altLang="en-US" sz="1200" dirty="0">
                  <a:cs typeface="+mn-ea"/>
                  <a:sym typeface="+mn-lt"/>
                </a:rPr>
                <a:t>标题数字等都可以通过点击和重新输入进行更改，顶部“开始”面板中可以对字体、字号、颜色、行距等进行修改。建议正文</a:t>
              </a:r>
              <a:r>
                <a:rPr lang="en-US" altLang="zh-CN" sz="1200" dirty="0">
                  <a:cs typeface="+mn-ea"/>
                  <a:sym typeface="+mn-lt"/>
                </a:rPr>
                <a:t>8-14</a:t>
              </a:r>
              <a:r>
                <a:rPr lang="zh-CN" altLang="en-US" sz="1200" dirty="0">
                  <a:cs typeface="+mn-ea"/>
                  <a:sym typeface="+mn-lt"/>
                </a:rPr>
                <a:t>号字，</a:t>
              </a:r>
              <a:r>
                <a:rPr lang="en-US" altLang="zh-CN" sz="1200" dirty="0">
                  <a:cs typeface="+mn-ea"/>
                  <a:sym typeface="+mn-lt"/>
                </a:rPr>
                <a:t>1.3</a:t>
              </a:r>
              <a:r>
                <a:rPr lang="zh-CN" altLang="en-US" sz="1200" dirty="0">
                  <a:cs typeface="+mn-ea"/>
                  <a:sym typeface="+mn-lt"/>
                </a:rPr>
                <a:t>倍字间距。</a:t>
              </a:r>
              <a:endParaRPr lang="zh-CN" altLang="en-US" sz="1200" dirty="0">
                <a:cs typeface="+mn-ea"/>
                <a:sym typeface="+mn-lt"/>
              </a:endParaRPr>
            </a:p>
          </p:txBody>
        </p:sp>
      </p:grpSp>
      <p:grpSp>
        <p:nvGrpSpPr>
          <p:cNvPr id="22" name="组合 21"/>
          <p:cNvGrpSpPr/>
          <p:nvPr/>
        </p:nvGrpSpPr>
        <p:grpSpPr>
          <a:xfrm>
            <a:off x="8331200" y="1169457"/>
            <a:ext cx="3543301" cy="4579203"/>
            <a:chOff x="8331200" y="1169457"/>
            <a:chExt cx="3543301" cy="4579203"/>
          </a:xfrm>
        </p:grpSpPr>
        <p:pic>
          <p:nvPicPr>
            <p:cNvPr id="7" name="Picture 2" descr="http://dc.office.msn.com.cn/t/83/E048C0F1BEBFCE34915F37209150FDFE.jpg"/>
            <p:cNvPicPr>
              <a:picLocks noChangeAspect="1" noChangeArrowheads="1"/>
            </p:cNvPicPr>
            <p:nvPr/>
          </p:nvPicPr>
          <p:blipFill rotWithShape="1">
            <a:blip r:embed="rId1">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rcRect l="32331" t="14430" r="24847" b="28459"/>
            <a:stretch>
              <a:fillRect/>
            </a:stretch>
          </p:blipFill>
          <p:spPr bwMode="auto">
            <a:xfrm>
              <a:off x="8331200" y="1169457"/>
              <a:ext cx="3543301" cy="2657476"/>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8331200" y="4030133"/>
              <a:ext cx="3543301" cy="82973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Freeform 98"/>
            <p:cNvSpPr>
              <a:spLocks noEditPoints="1"/>
            </p:cNvSpPr>
            <p:nvPr/>
          </p:nvSpPr>
          <p:spPr bwMode="auto">
            <a:xfrm>
              <a:off x="8614741" y="4198938"/>
              <a:ext cx="491256" cy="492124"/>
            </a:xfrm>
            <a:custGeom>
              <a:avLst/>
              <a:gdLst>
                <a:gd name="T0" fmla="*/ 516 w 800"/>
                <a:gd name="T1" fmla="*/ 118 h 800"/>
                <a:gd name="T2" fmla="*/ 451 w 800"/>
                <a:gd name="T3" fmla="*/ 3 h 800"/>
                <a:gd name="T4" fmla="*/ 365 w 800"/>
                <a:gd name="T5" fmla="*/ 123 h 800"/>
                <a:gd name="T6" fmla="*/ 278 w 800"/>
                <a:gd name="T7" fmla="*/ 225 h 800"/>
                <a:gd name="T8" fmla="*/ 303 w 800"/>
                <a:gd name="T9" fmla="*/ 280 h 800"/>
                <a:gd name="T10" fmla="*/ 394 w 800"/>
                <a:gd name="T11" fmla="*/ 303 h 800"/>
                <a:gd name="T12" fmla="*/ 482 w 800"/>
                <a:gd name="T13" fmla="*/ 180 h 800"/>
                <a:gd name="T14" fmla="*/ 462 w 800"/>
                <a:gd name="T15" fmla="*/ 43 h 800"/>
                <a:gd name="T16" fmla="*/ 511 w 800"/>
                <a:gd name="T17" fmla="*/ 470 h 800"/>
                <a:gd name="T18" fmla="*/ 429 w 800"/>
                <a:gd name="T19" fmla="*/ 394 h 800"/>
                <a:gd name="T20" fmla="*/ 365 w 800"/>
                <a:gd name="T21" fmla="*/ 409 h 800"/>
                <a:gd name="T22" fmla="*/ 320 w 800"/>
                <a:gd name="T23" fmla="*/ 528 h 800"/>
                <a:gd name="T24" fmla="*/ 313 w 800"/>
                <a:gd name="T25" fmla="*/ 603 h 800"/>
                <a:gd name="T26" fmla="*/ 484 w 800"/>
                <a:gd name="T27" fmla="*/ 517 h 800"/>
                <a:gd name="T28" fmla="*/ 20 w 800"/>
                <a:gd name="T29" fmla="*/ 456 h 800"/>
                <a:gd name="T30" fmla="*/ 147 w 800"/>
                <a:gd name="T31" fmla="*/ 546 h 800"/>
                <a:gd name="T32" fmla="*/ 224 w 800"/>
                <a:gd name="T33" fmla="*/ 590 h 800"/>
                <a:gd name="T34" fmla="*/ 313 w 800"/>
                <a:gd name="T35" fmla="*/ 481 h 800"/>
                <a:gd name="T36" fmla="*/ 350 w 800"/>
                <a:gd name="T37" fmla="*/ 334 h 800"/>
                <a:gd name="T38" fmla="*/ 232 w 800"/>
                <a:gd name="T39" fmla="*/ 287 h 800"/>
                <a:gd name="T40" fmla="*/ 52 w 800"/>
                <a:gd name="T41" fmla="*/ 383 h 800"/>
                <a:gd name="T42" fmla="*/ 554 w 800"/>
                <a:gd name="T43" fmla="*/ 469 h 800"/>
                <a:gd name="T44" fmla="*/ 710 w 800"/>
                <a:gd name="T45" fmla="*/ 467 h 800"/>
                <a:gd name="T46" fmla="*/ 728 w 800"/>
                <a:gd name="T47" fmla="*/ 427 h 800"/>
                <a:gd name="T48" fmla="*/ 630 w 800"/>
                <a:gd name="T49" fmla="*/ 334 h 800"/>
                <a:gd name="T50" fmla="*/ 579 w 800"/>
                <a:gd name="T51" fmla="*/ 271 h 800"/>
                <a:gd name="T52" fmla="*/ 501 w 800"/>
                <a:gd name="T53" fmla="*/ 184 h 800"/>
                <a:gd name="T54" fmla="*/ 423 w 800"/>
                <a:gd name="T55" fmla="*/ 296 h 800"/>
                <a:gd name="T56" fmla="*/ 443 w 800"/>
                <a:gd name="T57" fmla="*/ 377 h 800"/>
                <a:gd name="T58" fmla="*/ 525 w 800"/>
                <a:gd name="T59" fmla="*/ 457 h 800"/>
                <a:gd name="T60" fmla="*/ 800 w 800"/>
                <a:gd name="T61" fmla="*/ 400 h 800"/>
                <a:gd name="T62" fmla="*/ 541 w 800"/>
                <a:gd name="T63" fmla="*/ 177 h 800"/>
                <a:gd name="T64" fmla="*/ 611 w 800"/>
                <a:gd name="T65" fmla="*/ 281 h 800"/>
                <a:gd name="T66" fmla="*/ 679 w 800"/>
                <a:gd name="T67" fmla="*/ 362 h 800"/>
                <a:gd name="T68" fmla="*/ 754 w 800"/>
                <a:gd name="T69" fmla="*/ 438 h 800"/>
                <a:gd name="T70" fmla="*/ 271 w 800"/>
                <a:gd name="T71" fmla="*/ 703 h 800"/>
                <a:gd name="T72" fmla="*/ 236 w 800"/>
                <a:gd name="T73" fmla="*/ 675 h 800"/>
                <a:gd name="T74" fmla="*/ 168 w 800"/>
                <a:gd name="T75" fmla="*/ 725 h 800"/>
                <a:gd name="T76" fmla="*/ 251 w 800"/>
                <a:gd name="T77" fmla="*/ 627 h 800"/>
                <a:gd name="T78" fmla="*/ 156 w 800"/>
                <a:gd name="T79" fmla="*/ 574 h 800"/>
                <a:gd name="T80" fmla="*/ 49 w 800"/>
                <a:gd name="T81" fmla="*/ 490 h 800"/>
                <a:gd name="T82" fmla="*/ 0 w 800"/>
                <a:gd name="T83" fmla="*/ 404 h 800"/>
                <a:gd name="T84" fmla="*/ 117 w 800"/>
                <a:gd name="T85" fmla="*/ 329 h 800"/>
                <a:gd name="T86" fmla="*/ 198 w 800"/>
                <a:gd name="T87" fmla="*/ 245 h 800"/>
                <a:gd name="T88" fmla="*/ 95 w 800"/>
                <a:gd name="T89" fmla="*/ 197 h 800"/>
                <a:gd name="T90" fmla="*/ 248 w 800"/>
                <a:gd name="T91" fmla="*/ 222 h 800"/>
                <a:gd name="T92" fmla="*/ 318 w 800"/>
                <a:gd name="T93" fmla="*/ 150 h 800"/>
                <a:gd name="T94" fmla="*/ 380 w 800"/>
                <a:gd name="T95" fmla="*/ 77 h 800"/>
                <a:gd name="T96" fmla="*/ 400 w 800"/>
                <a:gd name="T97" fmla="*/ 0 h 800"/>
                <a:gd name="T98" fmla="*/ 536 w 800"/>
                <a:gd name="T99" fmla="*/ 710 h 800"/>
                <a:gd name="T100" fmla="*/ 425 w 800"/>
                <a:gd name="T101" fmla="*/ 690 h 800"/>
                <a:gd name="T102" fmla="*/ 286 w 800"/>
                <a:gd name="T103" fmla="*/ 666 h 800"/>
                <a:gd name="T104" fmla="*/ 400 w 800"/>
                <a:gd name="T105" fmla="*/ 800 h 800"/>
                <a:gd name="T106" fmla="*/ 747 w 800"/>
                <a:gd name="T107" fmla="*/ 471 h 800"/>
                <a:gd name="T108" fmla="*/ 609 w 800"/>
                <a:gd name="T109" fmla="*/ 498 h 800"/>
                <a:gd name="T110" fmla="*/ 631 w 800"/>
                <a:gd name="T111" fmla="*/ 599 h 800"/>
                <a:gd name="T112" fmla="*/ 672 w 800"/>
                <a:gd name="T113" fmla="*/ 681 h 800"/>
                <a:gd name="T114" fmla="*/ 606 w 800"/>
                <a:gd name="T115" fmla="*/ 583 h 800"/>
                <a:gd name="T116" fmla="*/ 521 w 800"/>
                <a:gd name="T117" fmla="*/ 525 h 800"/>
                <a:gd name="T118" fmla="*/ 375 w 800"/>
                <a:gd name="T119" fmla="*/ 589 h 800"/>
                <a:gd name="T120" fmla="*/ 346 w 800"/>
                <a:gd name="T121" fmla="*/ 644 h 800"/>
                <a:gd name="T122" fmla="*/ 451 w 800"/>
                <a:gd name="T123" fmla="*/ 678 h 800"/>
                <a:gd name="T124" fmla="*/ 604 w 800"/>
                <a:gd name="T125" fmla="*/ 708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0" h="800">
                  <a:moveTo>
                    <a:pt x="451" y="3"/>
                  </a:moveTo>
                  <a:cubicBezTo>
                    <a:pt x="509" y="11"/>
                    <a:pt x="563" y="30"/>
                    <a:pt x="610" y="60"/>
                  </a:cubicBezTo>
                  <a:cubicBezTo>
                    <a:pt x="602" y="66"/>
                    <a:pt x="593" y="73"/>
                    <a:pt x="584" y="80"/>
                  </a:cubicBezTo>
                  <a:cubicBezTo>
                    <a:pt x="576" y="87"/>
                    <a:pt x="567" y="94"/>
                    <a:pt x="559" y="102"/>
                  </a:cubicBezTo>
                  <a:cubicBezTo>
                    <a:pt x="535" y="124"/>
                    <a:pt x="535" y="124"/>
                    <a:pt x="535" y="124"/>
                  </a:cubicBezTo>
                  <a:cubicBezTo>
                    <a:pt x="530" y="120"/>
                    <a:pt x="523" y="118"/>
                    <a:pt x="516" y="118"/>
                  </a:cubicBezTo>
                  <a:cubicBezTo>
                    <a:pt x="513" y="118"/>
                    <a:pt x="510" y="118"/>
                    <a:pt x="507" y="119"/>
                  </a:cubicBezTo>
                  <a:cubicBezTo>
                    <a:pt x="506" y="117"/>
                    <a:pt x="505" y="115"/>
                    <a:pt x="504" y="113"/>
                  </a:cubicBezTo>
                  <a:cubicBezTo>
                    <a:pt x="498" y="101"/>
                    <a:pt x="492" y="89"/>
                    <a:pt x="486" y="77"/>
                  </a:cubicBezTo>
                  <a:cubicBezTo>
                    <a:pt x="480" y="65"/>
                    <a:pt x="474" y="53"/>
                    <a:pt x="468" y="40"/>
                  </a:cubicBezTo>
                  <a:cubicBezTo>
                    <a:pt x="460" y="22"/>
                    <a:pt x="460" y="22"/>
                    <a:pt x="460" y="22"/>
                  </a:cubicBezTo>
                  <a:cubicBezTo>
                    <a:pt x="457" y="16"/>
                    <a:pt x="454" y="9"/>
                    <a:pt x="451" y="3"/>
                  </a:cubicBezTo>
                  <a:close/>
                  <a:moveTo>
                    <a:pt x="433" y="8"/>
                  </a:moveTo>
                  <a:cubicBezTo>
                    <a:pt x="431" y="12"/>
                    <a:pt x="428" y="18"/>
                    <a:pt x="425" y="25"/>
                  </a:cubicBezTo>
                  <a:cubicBezTo>
                    <a:pt x="423" y="29"/>
                    <a:pt x="421" y="33"/>
                    <a:pt x="418" y="37"/>
                  </a:cubicBezTo>
                  <a:cubicBezTo>
                    <a:pt x="416" y="42"/>
                    <a:pt x="413" y="46"/>
                    <a:pt x="411" y="51"/>
                  </a:cubicBezTo>
                  <a:cubicBezTo>
                    <a:pt x="405" y="61"/>
                    <a:pt x="399" y="73"/>
                    <a:pt x="391" y="85"/>
                  </a:cubicBezTo>
                  <a:cubicBezTo>
                    <a:pt x="383" y="97"/>
                    <a:pt x="375" y="110"/>
                    <a:pt x="365" y="123"/>
                  </a:cubicBezTo>
                  <a:cubicBezTo>
                    <a:pt x="360" y="130"/>
                    <a:pt x="355" y="136"/>
                    <a:pt x="350" y="143"/>
                  </a:cubicBezTo>
                  <a:cubicBezTo>
                    <a:pt x="345" y="150"/>
                    <a:pt x="339" y="157"/>
                    <a:pt x="334" y="164"/>
                  </a:cubicBezTo>
                  <a:cubicBezTo>
                    <a:pt x="331" y="167"/>
                    <a:pt x="328" y="171"/>
                    <a:pt x="325" y="174"/>
                  </a:cubicBezTo>
                  <a:cubicBezTo>
                    <a:pt x="322" y="178"/>
                    <a:pt x="319" y="181"/>
                    <a:pt x="316" y="184"/>
                  </a:cubicBezTo>
                  <a:cubicBezTo>
                    <a:pt x="310" y="191"/>
                    <a:pt x="304" y="198"/>
                    <a:pt x="297" y="205"/>
                  </a:cubicBezTo>
                  <a:cubicBezTo>
                    <a:pt x="291" y="212"/>
                    <a:pt x="284" y="219"/>
                    <a:pt x="278" y="225"/>
                  </a:cubicBezTo>
                  <a:cubicBezTo>
                    <a:pt x="274" y="229"/>
                    <a:pt x="271" y="232"/>
                    <a:pt x="267" y="235"/>
                  </a:cubicBezTo>
                  <a:cubicBezTo>
                    <a:pt x="264" y="239"/>
                    <a:pt x="264" y="239"/>
                    <a:pt x="264" y="239"/>
                  </a:cubicBezTo>
                  <a:cubicBezTo>
                    <a:pt x="265" y="243"/>
                    <a:pt x="266" y="248"/>
                    <a:pt x="266" y="253"/>
                  </a:cubicBezTo>
                  <a:cubicBezTo>
                    <a:pt x="266" y="255"/>
                    <a:pt x="266" y="257"/>
                    <a:pt x="266" y="260"/>
                  </a:cubicBezTo>
                  <a:cubicBezTo>
                    <a:pt x="268" y="261"/>
                    <a:pt x="270" y="262"/>
                    <a:pt x="272" y="263"/>
                  </a:cubicBezTo>
                  <a:cubicBezTo>
                    <a:pt x="282" y="268"/>
                    <a:pt x="292" y="274"/>
                    <a:pt x="303" y="280"/>
                  </a:cubicBezTo>
                  <a:cubicBezTo>
                    <a:pt x="314" y="285"/>
                    <a:pt x="324" y="292"/>
                    <a:pt x="335" y="298"/>
                  </a:cubicBezTo>
                  <a:cubicBezTo>
                    <a:pt x="340" y="302"/>
                    <a:pt x="345" y="305"/>
                    <a:pt x="351" y="308"/>
                  </a:cubicBezTo>
                  <a:cubicBezTo>
                    <a:pt x="355" y="311"/>
                    <a:pt x="359" y="314"/>
                    <a:pt x="362" y="316"/>
                  </a:cubicBezTo>
                  <a:cubicBezTo>
                    <a:pt x="368" y="312"/>
                    <a:pt x="376" y="309"/>
                    <a:pt x="383" y="309"/>
                  </a:cubicBezTo>
                  <a:cubicBezTo>
                    <a:pt x="386" y="309"/>
                    <a:pt x="388" y="309"/>
                    <a:pt x="390" y="310"/>
                  </a:cubicBezTo>
                  <a:cubicBezTo>
                    <a:pt x="394" y="303"/>
                    <a:pt x="394" y="303"/>
                    <a:pt x="394" y="303"/>
                  </a:cubicBezTo>
                  <a:cubicBezTo>
                    <a:pt x="397" y="297"/>
                    <a:pt x="401" y="291"/>
                    <a:pt x="405" y="285"/>
                  </a:cubicBezTo>
                  <a:cubicBezTo>
                    <a:pt x="429" y="249"/>
                    <a:pt x="429" y="249"/>
                    <a:pt x="429" y="249"/>
                  </a:cubicBezTo>
                  <a:cubicBezTo>
                    <a:pt x="435" y="240"/>
                    <a:pt x="435" y="240"/>
                    <a:pt x="435" y="240"/>
                  </a:cubicBezTo>
                  <a:cubicBezTo>
                    <a:pt x="437" y="237"/>
                    <a:pt x="439" y="234"/>
                    <a:pt x="442" y="231"/>
                  </a:cubicBezTo>
                  <a:cubicBezTo>
                    <a:pt x="446" y="225"/>
                    <a:pt x="450" y="220"/>
                    <a:pt x="455" y="214"/>
                  </a:cubicBezTo>
                  <a:cubicBezTo>
                    <a:pt x="464" y="202"/>
                    <a:pt x="472" y="191"/>
                    <a:pt x="482" y="180"/>
                  </a:cubicBezTo>
                  <a:cubicBezTo>
                    <a:pt x="484" y="178"/>
                    <a:pt x="486" y="176"/>
                    <a:pt x="488" y="173"/>
                  </a:cubicBezTo>
                  <a:cubicBezTo>
                    <a:pt x="484" y="168"/>
                    <a:pt x="481" y="160"/>
                    <a:pt x="481" y="153"/>
                  </a:cubicBezTo>
                  <a:cubicBezTo>
                    <a:pt x="481" y="142"/>
                    <a:pt x="486" y="132"/>
                    <a:pt x="494" y="126"/>
                  </a:cubicBezTo>
                  <a:cubicBezTo>
                    <a:pt x="491" y="119"/>
                    <a:pt x="491" y="119"/>
                    <a:pt x="491" y="119"/>
                  </a:cubicBezTo>
                  <a:cubicBezTo>
                    <a:pt x="486" y="107"/>
                    <a:pt x="480" y="94"/>
                    <a:pt x="475" y="81"/>
                  </a:cubicBezTo>
                  <a:cubicBezTo>
                    <a:pt x="471" y="69"/>
                    <a:pt x="466" y="56"/>
                    <a:pt x="462" y="43"/>
                  </a:cubicBezTo>
                  <a:cubicBezTo>
                    <a:pt x="456" y="23"/>
                    <a:pt x="456" y="23"/>
                    <a:pt x="456" y="23"/>
                  </a:cubicBezTo>
                  <a:cubicBezTo>
                    <a:pt x="455" y="16"/>
                    <a:pt x="453" y="10"/>
                    <a:pt x="451" y="3"/>
                  </a:cubicBezTo>
                  <a:cubicBezTo>
                    <a:pt x="446" y="3"/>
                    <a:pt x="441" y="2"/>
                    <a:pt x="436" y="2"/>
                  </a:cubicBezTo>
                  <a:cubicBezTo>
                    <a:pt x="436" y="2"/>
                    <a:pt x="435" y="4"/>
                    <a:pt x="433" y="8"/>
                  </a:cubicBezTo>
                  <a:close/>
                  <a:moveTo>
                    <a:pt x="523" y="483"/>
                  </a:moveTo>
                  <a:cubicBezTo>
                    <a:pt x="519" y="479"/>
                    <a:pt x="515" y="474"/>
                    <a:pt x="511" y="470"/>
                  </a:cubicBezTo>
                  <a:cubicBezTo>
                    <a:pt x="509" y="468"/>
                    <a:pt x="507" y="465"/>
                    <a:pt x="505" y="463"/>
                  </a:cubicBezTo>
                  <a:cubicBezTo>
                    <a:pt x="502" y="461"/>
                    <a:pt x="500" y="459"/>
                    <a:pt x="498" y="457"/>
                  </a:cubicBezTo>
                  <a:cubicBezTo>
                    <a:pt x="489" y="449"/>
                    <a:pt x="480" y="440"/>
                    <a:pt x="471" y="431"/>
                  </a:cubicBezTo>
                  <a:cubicBezTo>
                    <a:pt x="467" y="427"/>
                    <a:pt x="462" y="423"/>
                    <a:pt x="458" y="419"/>
                  </a:cubicBezTo>
                  <a:cubicBezTo>
                    <a:pt x="453" y="415"/>
                    <a:pt x="448" y="411"/>
                    <a:pt x="444" y="406"/>
                  </a:cubicBezTo>
                  <a:cubicBezTo>
                    <a:pt x="439" y="402"/>
                    <a:pt x="434" y="398"/>
                    <a:pt x="429" y="394"/>
                  </a:cubicBezTo>
                  <a:cubicBezTo>
                    <a:pt x="427" y="392"/>
                    <a:pt x="425" y="390"/>
                    <a:pt x="422" y="388"/>
                  </a:cubicBezTo>
                  <a:cubicBezTo>
                    <a:pt x="415" y="382"/>
                    <a:pt x="415" y="382"/>
                    <a:pt x="415" y="382"/>
                  </a:cubicBezTo>
                  <a:cubicBezTo>
                    <a:pt x="411" y="379"/>
                    <a:pt x="407" y="376"/>
                    <a:pt x="403" y="373"/>
                  </a:cubicBezTo>
                  <a:cubicBezTo>
                    <a:pt x="397" y="377"/>
                    <a:pt x="391" y="379"/>
                    <a:pt x="383" y="379"/>
                  </a:cubicBezTo>
                  <a:cubicBezTo>
                    <a:pt x="382" y="379"/>
                    <a:pt x="380" y="379"/>
                    <a:pt x="379" y="378"/>
                  </a:cubicBezTo>
                  <a:cubicBezTo>
                    <a:pt x="374" y="389"/>
                    <a:pt x="369" y="399"/>
                    <a:pt x="365" y="409"/>
                  </a:cubicBezTo>
                  <a:cubicBezTo>
                    <a:pt x="362" y="415"/>
                    <a:pt x="359" y="422"/>
                    <a:pt x="356" y="428"/>
                  </a:cubicBezTo>
                  <a:cubicBezTo>
                    <a:pt x="348" y="448"/>
                    <a:pt x="348" y="448"/>
                    <a:pt x="348" y="448"/>
                  </a:cubicBezTo>
                  <a:cubicBezTo>
                    <a:pt x="345" y="454"/>
                    <a:pt x="343" y="461"/>
                    <a:pt x="341" y="468"/>
                  </a:cubicBezTo>
                  <a:cubicBezTo>
                    <a:pt x="333" y="488"/>
                    <a:pt x="333" y="488"/>
                    <a:pt x="333" y="488"/>
                  </a:cubicBezTo>
                  <a:cubicBezTo>
                    <a:pt x="326" y="508"/>
                    <a:pt x="326" y="508"/>
                    <a:pt x="326" y="508"/>
                  </a:cubicBezTo>
                  <a:cubicBezTo>
                    <a:pt x="324" y="514"/>
                    <a:pt x="322" y="521"/>
                    <a:pt x="320" y="528"/>
                  </a:cubicBezTo>
                  <a:cubicBezTo>
                    <a:pt x="314" y="548"/>
                    <a:pt x="314" y="548"/>
                    <a:pt x="314" y="548"/>
                  </a:cubicBezTo>
                  <a:cubicBezTo>
                    <a:pt x="311" y="558"/>
                    <a:pt x="311" y="558"/>
                    <a:pt x="311" y="558"/>
                  </a:cubicBezTo>
                  <a:cubicBezTo>
                    <a:pt x="308" y="569"/>
                    <a:pt x="308" y="569"/>
                    <a:pt x="308" y="569"/>
                  </a:cubicBezTo>
                  <a:cubicBezTo>
                    <a:pt x="305" y="579"/>
                    <a:pt x="302" y="590"/>
                    <a:pt x="300" y="600"/>
                  </a:cubicBezTo>
                  <a:cubicBezTo>
                    <a:pt x="303" y="602"/>
                    <a:pt x="306" y="604"/>
                    <a:pt x="308" y="606"/>
                  </a:cubicBezTo>
                  <a:cubicBezTo>
                    <a:pt x="310" y="605"/>
                    <a:pt x="312" y="604"/>
                    <a:pt x="313" y="603"/>
                  </a:cubicBezTo>
                  <a:cubicBezTo>
                    <a:pt x="322" y="598"/>
                    <a:pt x="330" y="592"/>
                    <a:pt x="339" y="587"/>
                  </a:cubicBezTo>
                  <a:cubicBezTo>
                    <a:pt x="356" y="576"/>
                    <a:pt x="375" y="566"/>
                    <a:pt x="394" y="556"/>
                  </a:cubicBezTo>
                  <a:cubicBezTo>
                    <a:pt x="399" y="554"/>
                    <a:pt x="404" y="551"/>
                    <a:pt x="409" y="549"/>
                  </a:cubicBezTo>
                  <a:cubicBezTo>
                    <a:pt x="414" y="547"/>
                    <a:pt x="419" y="544"/>
                    <a:pt x="424" y="542"/>
                  </a:cubicBezTo>
                  <a:cubicBezTo>
                    <a:pt x="434" y="538"/>
                    <a:pt x="443" y="533"/>
                    <a:pt x="454" y="529"/>
                  </a:cubicBezTo>
                  <a:cubicBezTo>
                    <a:pt x="464" y="525"/>
                    <a:pt x="474" y="521"/>
                    <a:pt x="484" y="517"/>
                  </a:cubicBezTo>
                  <a:cubicBezTo>
                    <a:pt x="495" y="513"/>
                    <a:pt x="505" y="510"/>
                    <a:pt x="515" y="506"/>
                  </a:cubicBezTo>
                  <a:cubicBezTo>
                    <a:pt x="517" y="506"/>
                    <a:pt x="518" y="505"/>
                    <a:pt x="520" y="505"/>
                  </a:cubicBezTo>
                  <a:cubicBezTo>
                    <a:pt x="520" y="504"/>
                    <a:pt x="520" y="504"/>
                    <a:pt x="520" y="504"/>
                  </a:cubicBezTo>
                  <a:cubicBezTo>
                    <a:pt x="520" y="497"/>
                    <a:pt x="522" y="491"/>
                    <a:pt x="525" y="485"/>
                  </a:cubicBezTo>
                  <a:cubicBezTo>
                    <a:pt x="525" y="484"/>
                    <a:pt x="524" y="484"/>
                    <a:pt x="523" y="483"/>
                  </a:cubicBezTo>
                  <a:close/>
                  <a:moveTo>
                    <a:pt x="20" y="456"/>
                  </a:moveTo>
                  <a:cubicBezTo>
                    <a:pt x="26" y="461"/>
                    <a:pt x="31" y="465"/>
                    <a:pt x="37" y="470"/>
                  </a:cubicBezTo>
                  <a:cubicBezTo>
                    <a:pt x="49" y="479"/>
                    <a:pt x="61" y="488"/>
                    <a:pt x="73" y="497"/>
                  </a:cubicBezTo>
                  <a:cubicBezTo>
                    <a:pt x="91" y="509"/>
                    <a:pt x="91" y="509"/>
                    <a:pt x="91" y="509"/>
                  </a:cubicBezTo>
                  <a:cubicBezTo>
                    <a:pt x="97" y="514"/>
                    <a:pt x="103" y="518"/>
                    <a:pt x="110" y="522"/>
                  </a:cubicBezTo>
                  <a:cubicBezTo>
                    <a:pt x="128" y="534"/>
                    <a:pt x="128" y="534"/>
                    <a:pt x="128" y="534"/>
                  </a:cubicBezTo>
                  <a:cubicBezTo>
                    <a:pt x="134" y="538"/>
                    <a:pt x="141" y="542"/>
                    <a:pt x="147" y="546"/>
                  </a:cubicBezTo>
                  <a:cubicBezTo>
                    <a:pt x="153" y="550"/>
                    <a:pt x="160" y="554"/>
                    <a:pt x="166" y="558"/>
                  </a:cubicBezTo>
                  <a:cubicBezTo>
                    <a:pt x="175" y="563"/>
                    <a:pt x="175" y="563"/>
                    <a:pt x="175" y="563"/>
                  </a:cubicBezTo>
                  <a:cubicBezTo>
                    <a:pt x="185" y="569"/>
                    <a:pt x="185" y="569"/>
                    <a:pt x="185" y="569"/>
                  </a:cubicBezTo>
                  <a:cubicBezTo>
                    <a:pt x="204" y="580"/>
                    <a:pt x="204" y="580"/>
                    <a:pt x="204" y="580"/>
                  </a:cubicBezTo>
                  <a:cubicBezTo>
                    <a:pt x="208" y="581"/>
                    <a:pt x="211" y="583"/>
                    <a:pt x="214" y="585"/>
                  </a:cubicBezTo>
                  <a:cubicBezTo>
                    <a:pt x="224" y="590"/>
                    <a:pt x="224" y="590"/>
                    <a:pt x="224" y="590"/>
                  </a:cubicBezTo>
                  <a:cubicBezTo>
                    <a:pt x="236" y="596"/>
                    <a:pt x="248" y="602"/>
                    <a:pt x="260" y="608"/>
                  </a:cubicBezTo>
                  <a:cubicBezTo>
                    <a:pt x="266" y="602"/>
                    <a:pt x="274" y="597"/>
                    <a:pt x="283" y="597"/>
                  </a:cubicBezTo>
                  <a:cubicBezTo>
                    <a:pt x="285" y="586"/>
                    <a:pt x="288" y="575"/>
                    <a:pt x="290" y="564"/>
                  </a:cubicBezTo>
                  <a:cubicBezTo>
                    <a:pt x="293" y="550"/>
                    <a:pt x="297" y="536"/>
                    <a:pt x="300" y="522"/>
                  </a:cubicBezTo>
                  <a:cubicBezTo>
                    <a:pt x="302" y="515"/>
                    <a:pt x="304" y="508"/>
                    <a:pt x="306" y="501"/>
                  </a:cubicBezTo>
                  <a:cubicBezTo>
                    <a:pt x="313" y="481"/>
                    <a:pt x="313" y="481"/>
                    <a:pt x="313" y="481"/>
                  </a:cubicBezTo>
                  <a:cubicBezTo>
                    <a:pt x="317" y="467"/>
                    <a:pt x="322" y="453"/>
                    <a:pt x="327" y="440"/>
                  </a:cubicBezTo>
                  <a:cubicBezTo>
                    <a:pt x="335" y="420"/>
                    <a:pt x="335" y="420"/>
                    <a:pt x="335" y="420"/>
                  </a:cubicBezTo>
                  <a:cubicBezTo>
                    <a:pt x="338" y="413"/>
                    <a:pt x="341" y="406"/>
                    <a:pt x="344" y="400"/>
                  </a:cubicBezTo>
                  <a:cubicBezTo>
                    <a:pt x="349" y="389"/>
                    <a:pt x="353" y="378"/>
                    <a:pt x="358" y="368"/>
                  </a:cubicBezTo>
                  <a:cubicBezTo>
                    <a:pt x="352" y="362"/>
                    <a:pt x="349" y="353"/>
                    <a:pt x="349" y="344"/>
                  </a:cubicBezTo>
                  <a:cubicBezTo>
                    <a:pt x="349" y="340"/>
                    <a:pt x="349" y="337"/>
                    <a:pt x="350" y="334"/>
                  </a:cubicBezTo>
                  <a:cubicBezTo>
                    <a:pt x="347" y="331"/>
                    <a:pt x="343" y="328"/>
                    <a:pt x="339" y="326"/>
                  </a:cubicBezTo>
                  <a:cubicBezTo>
                    <a:pt x="334" y="323"/>
                    <a:pt x="329" y="319"/>
                    <a:pt x="324" y="316"/>
                  </a:cubicBezTo>
                  <a:cubicBezTo>
                    <a:pt x="313" y="309"/>
                    <a:pt x="303" y="303"/>
                    <a:pt x="293" y="297"/>
                  </a:cubicBezTo>
                  <a:cubicBezTo>
                    <a:pt x="283" y="291"/>
                    <a:pt x="273" y="285"/>
                    <a:pt x="263" y="279"/>
                  </a:cubicBezTo>
                  <a:cubicBezTo>
                    <a:pt x="261" y="278"/>
                    <a:pt x="259" y="277"/>
                    <a:pt x="257" y="276"/>
                  </a:cubicBezTo>
                  <a:cubicBezTo>
                    <a:pt x="251" y="283"/>
                    <a:pt x="242" y="287"/>
                    <a:pt x="232" y="287"/>
                  </a:cubicBezTo>
                  <a:cubicBezTo>
                    <a:pt x="225" y="287"/>
                    <a:pt x="219" y="286"/>
                    <a:pt x="214" y="283"/>
                  </a:cubicBezTo>
                  <a:cubicBezTo>
                    <a:pt x="199" y="294"/>
                    <a:pt x="185" y="306"/>
                    <a:pt x="170" y="316"/>
                  </a:cubicBezTo>
                  <a:cubicBezTo>
                    <a:pt x="156" y="326"/>
                    <a:pt x="141" y="335"/>
                    <a:pt x="127" y="344"/>
                  </a:cubicBezTo>
                  <a:cubicBezTo>
                    <a:pt x="113" y="352"/>
                    <a:pt x="100" y="360"/>
                    <a:pt x="87" y="366"/>
                  </a:cubicBezTo>
                  <a:cubicBezTo>
                    <a:pt x="80" y="370"/>
                    <a:pt x="74" y="373"/>
                    <a:pt x="69" y="376"/>
                  </a:cubicBezTo>
                  <a:cubicBezTo>
                    <a:pt x="63" y="379"/>
                    <a:pt x="57" y="381"/>
                    <a:pt x="52" y="383"/>
                  </a:cubicBezTo>
                  <a:cubicBezTo>
                    <a:pt x="41" y="388"/>
                    <a:pt x="32" y="392"/>
                    <a:pt x="24" y="395"/>
                  </a:cubicBezTo>
                  <a:cubicBezTo>
                    <a:pt x="9" y="401"/>
                    <a:pt x="0" y="404"/>
                    <a:pt x="0" y="404"/>
                  </a:cubicBezTo>
                  <a:cubicBezTo>
                    <a:pt x="0" y="417"/>
                    <a:pt x="1" y="430"/>
                    <a:pt x="2" y="442"/>
                  </a:cubicBezTo>
                  <a:cubicBezTo>
                    <a:pt x="8" y="447"/>
                    <a:pt x="14" y="451"/>
                    <a:pt x="20" y="456"/>
                  </a:cubicBezTo>
                  <a:close/>
                  <a:moveTo>
                    <a:pt x="539" y="473"/>
                  </a:moveTo>
                  <a:cubicBezTo>
                    <a:pt x="544" y="470"/>
                    <a:pt x="549" y="469"/>
                    <a:pt x="554" y="469"/>
                  </a:cubicBezTo>
                  <a:cubicBezTo>
                    <a:pt x="567" y="469"/>
                    <a:pt x="579" y="476"/>
                    <a:pt x="585" y="487"/>
                  </a:cubicBezTo>
                  <a:cubicBezTo>
                    <a:pt x="592" y="485"/>
                    <a:pt x="599" y="484"/>
                    <a:pt x="605" y="482"/>
                  </a:cubicBezTo>
                  <a:cubicBezTo>
                    <a:pt x="615" y="480"/>
                    <a:pt x="625" y="478"/>
                    <a:pt x="634" y="477"/>
                  </a:cubicBezTo>
                  <a:cubicBezTo>
                    <a:pt x="643" y="475"/>
                    <a:pt x="652" y="474"/>
                    <a:pt x="661" y="472"/>
                  </a:cubicBezTo>
                  <a:cubicBezTo>
                    <a:pt x="669" y="471"/>
                    <a:pt x="678" y="470"/>
                    <a:pt x="686" y="469"/>
                  </a:cubicBezTo>
                  <a:cubicBezTo>
                    <a:pt x="694" y="468"/>
                    <a:pt x="702" y="467"/>
                    <a:pt x="710" y="467"/>
                  </a:cubicBezTo>
                  <a:cubicBezTo>
                    <a:pt x="717" y="466"/>
                    <a:pt x="724" y="465"/>
                    <a:pt x="731" y="465"/>
                  </a:cubicBezTo>
                  <a:cubicBezTo>
                    <a:pt x="736" y="465"/>
                    <a:pt x="742" y="465"/>
                    <a:pt x="747" y="465"/>
                  </a:cubicBezTo>
                  <a:cubicBezTo>
                    <a:pt x="747" y="458"/>
                    <a:pt x="749" y="451"/>
                    <a:pt x="752" y="446"/>
                  </a:cubicBezTo>
                  <a:cubicBezTo>
                    <a:pt x="751" y="445"/>
                    <a:pt x="750" y="444"/>
                    <a:pt x="749" y="443"/>
                  </a:cubicBezTo>
                  <a:cubicBezTo>
                    <a:pt x="738" y="435"/>
                    <a:pt x="738" y="435"/>
                    <a:pt x="738" y="435"/>
                  </a:cubicBezTo>
                  <a:cubicBezTo>
                    <a:pt x="728" y="427"/>
                    <a:pt x="728" y="427"/>
                    <a:pt x="728" y="427"/>
                  </a:cubicBezTo>
                  <a:cubicBezTo>
                    <a:pt x="707" y="410"/>
                    <a:pt x="707" y="410"/>
                    <a:pt x="707" y="410"/>
                  </a:cubicBezTo>
                  <a:cubicBezTo>
                    <a:pt x="704" y="407"/>
                    <a:pt x="700" y="404"/>
                    <a:pt x="697" y="401"/>
                  </a:cubicBezTo>
                  <a:cubicBezTo>
                    <a:pt x="687" y="392"/>
                    <a:pt x="687" y="392"/>
                    <a:pt x="687" y="392"/>
                  </a:cubicBezTo>
                  <a:cubicBezTo>
                    <a:pt x="667" y="373"/>
                    <a:pt x="667" y="373"/>
                    <a:pt x="667" y="373"/>
                  </a:cubicBezTo>
                  <a:cubicBezTo>
                    <a:pt x="661" y="367"/>
                    <a:pt x="655" y="361"/>
                    <a:pt x="649" y="354"/>
                  </a:cubicBezTo>
                  <a:cubicBezTo>
                    <a:pt x="630" y="334"/>
                    <a:pt x="630" y="334"/>
                    <a:pt x="630" y="334"/>
                  </a:cubicBezTo>
                  <a:cubicBezTo>
                    <a:pt x="626" y="329"/>
                    <a:pt x="626" y="329"/>
                    <a:pt x="626" y="329"/>
                  </a:cubicBezTo>
                  <a:cubicBezTo>
                    <a:pt x="621" y="324"/>
                    <a:pt x="621" y="324"/>
                    <a:pt x="621" y="324"/>
                  </a:cubicBezTo>
                  <a:cubicBezTo>
                    <a:pt x="613" y="314"/>
                    <a:pt x="613" y="314"/>
                    <a:pt x="613" y="314"/>
                  </a:cubicBezTo>
                  <a:cubicBezTo>
                    <a:pt x="596" y="293"/>
                    <a:pt x="596" y="293"/>
                    <a:pt x="596" y="293"/>
                  </a:cubicBezTo>
                  <a:cubicBezTo>
                    <a:pt x="593" y="289"/>
                    <a:pt x="590" y="286"/>
                    <a:pt x="587" y="282"/>
                  </a:cubicBezTo>
                  <a:cubicBezTo>
                    <a:pt x="579" y="271"/>
                    <a:pt x="579" y="271"/>
                    <a:pt x="579" y="271"/>
                  </a:cubicBezTo>
                  <a:cubicBezTo>
                    <a:pt x="574" y="264"/>
                    <a:pt x="569" y="257"/>
                    <a:pt x="563" y="249"/>
                  </a:cubicBezTo>
                  <a:cubicBezTo>
                    <a:pt x="558" y="242"/>
                    <a:pt x="554" y="234"/>
                    <a:pt x="549" y="227"/>
                  </a:cubicBezTo>
                  <a:cubicBezTo>
                    <a:pt x="534" y="204"/>
                    <a:pt x="534" y="204"/>
                    <a:pt x="534" y="204"/>
                  </a:cubicBezTo>
                  <a:cubicBezTo>
                    <a:pt x="531" y="198"/>
                    <a:pt x="528" y="192"/>
                    <a:pt x="525" y="186"/>
                  </a:cubicBezTo>
                  <a:cubicBezTo>
                    <a:pt x="522" y="187"/>
                    <a:pt x="519" y="187"/>
                    <a:pt x="516" y="187"/>
                  </a:cubicBezTo>
                  <a:cubicBezTo>
                    <a:pt x="510" y="187"/>
                    <a:pt x="505" y="186"/>
                    <a:pt x="501" y="184"/>
                  </a:cubicBezTo>
                  <a:cubicBezTo>
                    <a:pt x="499" y="186"/>
                    <a:pt x="497" y="188"/>
                    <a:pt x="495" y="191"/>
                  </a:cubicBezTo>
                  <a:cubicBezTo>
                    <a:pt x="486" y="202"/>
                    <a:pt x="478" y="213"/>
                    <a:pt x="470" y="225"/>
                  </a:cubicBezTo>
                  <a:cubicBezTo>
                    <a:pt x="466" y="231"/>
                    <a:pt x="462" y="237"/>
                    <a:pt x="458" y="242"/>
                  </a:cubicBezTo>
                  <a:cubicBezTo>
                    <a:pt x="456" y="245"/>
                    <a:pt x="453" y="248"/>
                    <a:pt x="452" y="251"/>
                  </a:cubicBezTo>
                  <a:cubicBezTo>
                    <a:pt x="446" y="260"/>
                    <a:pt x="446" y="260"/>
                    <a:pt x="446" y="260"/>
                  </a:cubicBezTo>
                  <a:cubicBezTo>
                    <a:pt x="423" y="296"/>
                    <a:pt x="423" y="296"/>
                    <a:pt x="423" y="296"/>
                  </a:cubicBezTo>
                  <a:cubicBezTo>
                    <a:pt x="419" y="304"/>
                    <a:pt x="414" y="313"/>
                    <a:pt x="409" y="321"/>
                  </a:cubicBezTo>
                  <a:cubicBezTo>
                    <a:pt x="415" y="327"/>
                    <a:pt x="418" y="335"/>
                    <a:pt x="418" y="344"/>
                  </a:cubicBezTo>
                  <a:cubicBezTo>
                    <a:pt x="418" y="348"/>
                    <a:pt x="417" y="352"/>
                    <a:pt x="416" y="356"/>
                  </a:cubicBezTo>
                  <a:cubicBezTo>
                    <a:pt x="420" y="359"/>
                    <a:pt x="424" y="362"/>
                    <a:pt x="428" y="365"/>
                  </a:cubicBezTo>
                  <a:cubicBezTo>
                    <a:pt x="436" y="371"/>
                    <a:pt x="436" y="371"/>
                    <a:pt x="436" y="371"/>
                  </a:cubicBezTo>
                  <a:cubicBezTo>
                    <a:pt x="438" y="373"/>
                    <a:pt x="440" y="375"/>
                    <a:pt x="443" y="377"/>
                  </a:cubicBezTo>
                  <a:cubicBezTo>
                    <a:pt x="448" y="382"/>
                    <a:pt x="453" y="386"/>
                    <a:pt x="457" y="390"/>
                  </a:cubicBezTo>
                  <a:cubicBezTo>
                    <a:pt x="462" y="395"/>
                    <a:pt x="467" y="399"/>
                    <a:pt x="472" y="403"/>
                  </a:cubicBezTo>
                  <a:cubicBezTo>
                    <a:pt x="477" y="407"/>
                    <a:pt x="482" y="412"/>
                    <a:pt x="486" y="416"/>
                  </a:cubicBezTo>
                  <a:cubicBezTo>
                    <a:pt x="495" y="425"/>
                    <a:pt x="504" y="434"/>
                    <a:pt x="512" y="443"/>
                  </a:cubicBezTo>
                  <a:cubicBezTo>
                    <a:pt x="514" y="445"/>
                    <a:pt x="517" y="448"/>
                    <a:pt x="519" y="450"/>
                  </a:cubicBezTo>
                  <a:cubicBezTo>
                    <a:pt x="521" y="452"/>
                    <a:pt x="523" y="454"/>
                    <a:pt x="525" y="457"/>
                  </a:cubicBezTo>
                  <a:cubicBezTo>
                    <a:pt x="529" y="461"/>
                    <a:pt x="533" y="466"/>
                    <a:pt x="537" y="470"/>
                  </a:cubicBezTo>
                  <a:cubicBezTo>
                    <a:pt x="538" y="471"/>
                    <a:pt x="538" y="472"/>
                    <a:pt x="539" y="473"/>
                  </a:cubicBezTo>
                  <a:close/>
                  <a:moveTo>
                    <a:pt x="757" y="440"/>
                  </a:moveTo>
                  <a:cubicBezTo>
                    <a:pt x="763" y="434"/>
                    <a:pt x="772" y="430"/>
                    <a:pt x="781" y="430"/>
                  </a:cubicBezTo>
                  <a:cubicBezTo>
                    <a:pt x="788" y="430"/>
                    <a:pt x="793" y="432"/>
                    <a:pt x="798" y="435"/>
                  </a:cubicBezTo>
                  <a:cubicBezTo>
                    <a:pt x="800" y="423"/>
                    <a:pt x="800" y="412"/>
                    <a:pt x="800" y="400"/>
                  </a:cubicBezTo>
                  <a:cubicBezTo>
                    <a:pt x="800" y="256"/>
                    <a:pt x="724" y="130"/>
                    <a:pt x="610" y="60"/>
                  </a:cubicBezTo>
                  <a:cubicBezTo>
                    <a:pt x="603" y="68"/>
                    <a:pt x="595" y="75"/>
                    <a:pt x="587" y="83"/>
                  </a:cubicBezTo>
                  <a:cubicBezTo>
                    <a:pt x="579" y="91"/>
                    <a:pt x="572" y="99"/>
                    <a:pt x="564" y="107"/>
                  </a:cubicBezTo>
                  <a:cubicBezTo>
                    <a:pt x="543" y="131"/>
                    <a:pt x="543" y="131"/>
                    <a:pt x="543" y="131"/>
                  </a:cubicBezTo>
                  <a:cubicBezTo>
                    <a:pt x="548" y="137"/>
                    <a:pt x="551" y="144"/>
                    <a:pt x="551" y="153"/>
                  </a:cubicBezTo>
                  <a:cubicBezTo>
                    <a:pt x="551" y="162"/>
                    <a:pt x="547" y="171"/>
                    <a:pt x="541" y="177"/>
                  </a:cubicBezTo>
                  <a:cubicBezTo>
                    <a:pt x="551" y="194"/>
                    <a:pt x="551" y="194"/>
                    <a:pt x="551" y="194"/>
                  </a:cubicBezTo>
                  <a:cubicBezTo>
                    <a:pt x="566" y="216"/>
                    <a:pt x="566" y="216"/>
                    <a:pt x="566" y="216"/>
                  </a:cubicBezTo>
                  <a:cubicBezTo>
                    <a:pt x="570" y="223"/>
                    <a:pt x="575" y="231"/>
                    <a:pt x="580" y="238"/>
                  </a:cubicBezTo>
                  <a:cubicBezTo>
                    <a:pt x="585" y="245"/>
                    <a:pt x="590" y="252"/>
                    <a:pt x="596" y="259"/>
                  </a:cubicBezTo>
                  <a:cubicBezTo>
                    <a:pt x="603" y="270"/>
                    <a:pt x="603" y="270"/>
                    <a:pt x="603" y="270"/>
                  </a:cubicBezTo>
                  <a:cubicBezTo>
                    <a:pt x="606" y="274"/>
                    <a:pt x="608" y="277"/>
                    <a:pt x="611" y="281"/>
                  </a:cubicBezTo>
                  <a:cubicBezTo>
                    <a:pt x="628" y="302"/>
                    <a:pt x="628" y="302"/>
                    <a:pt x="628" y="302"/>
                  </a:cubicBezTo>
                  <a:cubicBezTo>
                    <a:pt x="636" y="312"/>
                    <a:pt x="636" y="312"/>
                    <a:pt x="636" y="312"/>
                  </a:cubicBezTo>
                  <a:cubicBezTo>
                    <a:pt x="640" y="317"/>
                    <a:pt x="640" y="317"/>
                    <a:pt x="640" y="317"/>
                  </a:cubicBezTo>
                  <a:cubicBezTo>
                    <a:pt x="644" y="322"/>
                    <a:pt x="644" y="322"/>
                    <a:pt x="644" y="322"/>
                  </a:cubicBezTo>
                  <a:cubicBezTo>
                    <a:pt x="661" y="342"/>
                    <a:pt x="661" y="342"/>
                    <a:pt x="661" y="342"/>
                  </a:cubicBezTo>
                  <a:cubicBezTo>
                    <a:pt x="667" y="349"/>
                    <a:pt x="673" y="356"/>
                    <a:pt x="679" y="362"/>
                  </a:cubicBezTo>
                  <a:cubicBezTo>
                    <a:pt x="697" y="381"/>
                    <a:pt x="697" y="381"/>
                    <a:pt x="697" y="381"/>
                  </a:cubicBezTo>
                  <a:cubicBezTo>
                    <a:pt x="706" y="391"/>
                    <a:pt x="706" y="391"/>
                    <a:pt x="706" y="391"/>
                  </a:cubicBezTo>
                  <a:cubicBezTo>
                    <a:pt x="709" y="394"/>
                    <a:pt x="712" y="397"/>
                    <a:pt x="716" y="401"/>
                  </a:cubicBezTo>
                  <a:cubicBezTo>
                    <a:pt x="735" y="419"/>
                    <a:pt x="735" y="419"/>
                    <a:pt x="735" y="419"/>
                  </a:cubicBezTo>
                  <a:cubicBezTo>
                    <a:pt x="744" y="429"/>
                    <a:pt x="744" y="429"/>
                    <a:pt x="744" y="429"/>
                  </a:cubicBezTo>
                  <a:cubicBezTo>
                    <a:pt x="754" y="438"/>
                    <a:pt x="754" y="438"/>
                    <a:pt x="754" y="438"/>
                  </a:cubicBezTo>
                  <a:cubicBezTo>
                    <a:pt x="755" y="439"/>
                    <a:pt x="756" y="439"/>
                    <a:pt x="757" y="440"/>
                  </a:cubicBezTo>
                  <a:close/>
                  <a:moveTo>
                    <a:pt x="167" y="725"/>
                  </a:moveTo>
                  <a:cubicBezTo>
                    <a:pt x="199" y="748"/>
                    <a:pt x="234" y="766"/>
                    <a:pt x="271" y="779"/>
                  </a:cubicBezTo>
                  <a:cubicBezTo>
                    <a:pt x="270" y="764"/>
                    <a:pt x="270" y="750"/>
                    <a:pt x="270" y="736"/>
                  </a:cubicBezTo>
                  <a:cubicBezTo>
                    <a:pt x="271" y="714"/>
                    <a:pt x="271" y="714"/>
                    <a:pt x="271" y="714"/>
                  </a:cubicBezTo>
                  <a:cubicBezTo>
                    <a:pt x="271" y="703"/>
                    <a:pt x="271" y="703"/>
                    <a:pt x="271" y="703"/>
                  </a:cubicBezTo>
                  <a:cubicBezTo>
                    <a:pt x="272" y="693"/>
                    <a:pt x="272" y="693"/>
                    <a:pt x="272" y="693"/>
                  </a:cubicBezTo>
                  <a:cubicBezTo>
                    <a:pt x="273" y="671"/>
                    <a:pt x="273" y="671"/>
                    <a:pt x="273" y="671"/>
                  </a:cubicBezTo>
                  <a:cubicBezTo>
                    <a:pt x="273" y="669"/>
                    <a:pt x="274" y="667"/>
                    <a:pt x="274" y="665"/>
                  </a:cubicBezTo>
                  <a:cubicBezTo>
                    <a:pt x="269" y="663"/>
                    <a:pt x="265" y="660"/>
                    <a:pt x="261" y="657"/>
                  </a:cubicBezTo>
                  <a:cubicBezTo>
                    <a:pt x="259" y="658"/>
                    <a:pt x="257" y="660"/>
                    <a:pt x="254" y="661"/>
                  </a:cubicBezTo>
                  <a:cubicBezTo>
                    <a:pt x="248" y="666"/>
                    <a:pt x="242" y="670"/>
                    <a:pt x="236" y="675"/>
                  </a:cubicBezTo>
                  <a:cubicBezTo>
                    <a:pt x="232" y="677"/>
                    <a:pt x="230" y="679"/>
                    <a:pt x="227" y="681"/>
                  </a:cubicBezTo>
                  <a:cubicBezTo>
                    <a:pt x="224" y="683"/>
                    <a:pt x="221" y="685"/>
                    <a:pt x="219" y="687"/>
                  </a:cubicBezTo>
                  <a:cubicBezTo>
                    <a:pt x="213" y="691"/>
                    <a:pt x="208" y="694"/>
                    <a:pt x="204" y="698"/>
                  </a:cubicBezTo>
                  <a:cubicBezTo>
                    <a:pt x="201" y="699"/>
                    <a:pt x="199" y="701"/>
                    <a:pt x="197" y="703"/>
                  </a:cubicBezTo>
                  <a:cubicBezTo>
                    <a:pt x="195" y="704"/>
                    <a:pt x="193" y="706"/>
                    <a:pt x="191" y="707"/>
                  </a:cubicBezTo>
                  <a:cubicBezTo>
                    <a:pt x="177" y="718"/>
                    <a:pt x="168" y="725"/>
                    <a:pt x="168" y="725"/>
                  </a:cubicBezTo>
                  <a:cubicBezTo>
                    <a:pt x="168" y="724"/>
                    <a:pt x="176" y="717"/>
                    <a:pt x="188" y="704"/>
                  </a:cubicBezTo>
                  <a:cubicBezTo>
                    <a:pt x="195" y="697"/>
                    <a:pt x="203" y="689"/>
                    <a:pt x="213" y="680"/>
                  </a:cubicBezTo>
                  <a:cubicBezTo>
                    <a:pt x="223" y="671"/>
                    <a:pt x="235" y="662"/>
                    <a:pt x="247" y="651"/>
                  </a:cubicBezTo>
                  <a:cubicBezTo>
                    <a:pt x="249" y="649"/>
                    <a:pt x="251" y="648"/>
                    <a:pt x="253" y="646"/>
                  </a:cubicBezTo>
                  <a:cubicBezTo>
                    <a:pt x="251" y="642"/>
                    <a:pt x="250" y="637"/>
                    <a:pt x="250" y="632"/>
                  </a:cubicBezTo>
                  <a:cubicBezTo>
                    <a:pt x="250" y="630"/>
                    <a:pt x="250" y="629"/>
                    <a:pt x="251" y="627"/>
                  </a:cubicBezTo>
                  <a:cubicBezTo>
                    <a:pt x="238" y="622"/>
                    <a:pt x="226" y="615"/>
                    <a:pt x="214" y="609"/>
                  </a:cubicBezTo>
                  <a:cubicBezTo>
                    <a:pt x="204" y="603"/>
                    <a:pt x="204" y="603"/>
                    <a:pt x="204" y="603"/>
                  </a:cubicBezTo>
                  <a:cubicBezTo>
                    <a:pt x="201" y="601"/>
                    <a:pt x="198" y="599"/>
                    <a:pt x="194" y="597"/>
                  </a:cubicBezTo>
                  <a:cubicBezTo>
                    <a:pt x="175" y="586"/>
                    <a:pt x="175" y="586"/>
                    <a:pt x="175" y="586"/>
                  </a:cubicBezTo>
                  <a:cubicBezTo>
                    <a:pt x="165" y="580"/>
                    <a:pt x="165" y="580"/>
                    <a:pt x="165" y="580"/>
                  </a:cubicBezTo>
                  <a:cubicBezTo>
                    <a:pt x="156" y="574"/>
                    <a:pt x="156" y="574"/>
                    <a:pt x="156" y="574"/>
                  </a:cubicBezTo>
                  <a:cubicBezTo>
                    <a:pt x="150" y="569"/>
                    <a:pt x="143" y="565"/>
                    <a:pt x="137" y="561"/>
                  </a:cubicBezTo>
                  <a:cubicBezTo>
                    <a:pt x="131" y="557"/>
                    <a:pt x="125" y="552"/>
                    <a:pt x="119" y="548"/>
                  </a:cubicBezTo>
                  <a:cubicBezTo>
                    <a:pt x="101" y="534"/>
                    <a:pt x="101" y="534"/>
                    <a:pt x="101" y="534"/>
                  </a:cubicBezTo>
                  <a:cubicBezTo>
                    <a:pt x="95" y="530"/>
                    <a:pt x="89" y="525"/>
                    <a:pt x="83" y="520"/>
                  </a:cubicBezTo>
                  <a:cubicBezTo>
                    <a:pt x="66" y="505"/>
                    <a:pt x="66" y="505"/>
                    <a:pt x="66" y="505"/>
                  </a:cubicBezTo>
                  <a:cubicBezTo>
                    <a:pt x="60" y="501"/>
                    <a:pt x="55" y="495"/>
                    <a:pt x="49" y="490"/>
                  </a:cubicBezTo>
                  <a:cubicBezTo>
                    <a:pt x="44" y="485"/>
                    <a:pt x="38" y="480"/>
                    <a:pt x="33" y="475"/>
                  </a:cubicBezTo>
                  <a:cubicBezTo>
                    <a:pt x="23" y="464"/>
                    <a:pt x="12" y="453"/>
                    <a:pt x="2" y="442"/>
                  </a:cubicBezTo>
                  <a:cubicBezTo>
                    <a:pt x="14" y="559"/>
                    <a:pt x="77" y="661"/>
                    <a:pt x="167" y="725"/>
                  </a:cubicBezTo>
                  <a:close/>
                  <a:moveTo>
                    <a:pt x="60" y="189"/>
                  </a:moveTo>
                  <a:cubicBezTo>
                    <a:pt x="22" y="250"/>
                    <a:pt x="0" y="322"/>
                    <a:pt x="0" y="400"/>
                  </a:cubicBezTo>
                  <a:cubicBezTo>
                    <a:pt x="0" y="402"/>
                    <a:pt x="0" y="403"/>
                    <a:pt x="0" y="404"/>
                  </a:cubicBezTo>
                  <a:cubicBezTo>
                    <a:pt x="0" y="404"/>
                    <a:pt x="8" y="399"/>
                    <a:pt x="22" y="391"/>
                  </a:cubicBezTo>
                  <a:cubicBezTo>
                    <a:pt x="29" y="387"/>
                    <a:pt x="38" y="381"/>
                    <a:pt x="47" y="375"/>
                  </a:cubicBezTo>
                  <a:cubicBezTo>
                    <a:pt x="57" y="369"/>
                    <a:pt x="68" y="362"/>
                    <a:pt x="80" y="354"/>
                  </a:cubicBezTo>
                  <a:cubicBezTo>
                    <a:pt x="83" y="352"/>
                    <a:pt x="86" y="350"/>
                    <a:pt x="89" y="348"/>
                  </a:cubicBezTo>
                  <a:cubicBezTo>
                    <a:pt x="92" y="346"/>
                    <a:pt x="95" y="344"/>
                    <a:pt x="98" y="342"/>
                  </a:cubicBezTo>
                  <a:cubicBezTo>
                    <a:pt x="104" y="338"/>
                    <a:pt x="110" y="333"/>
                    <a:pt x="117" y="329"/>
                  </a:cubicBezTo>
                  <a:cubicBezTo>
                    <a:pt x="124" y="324"/>
                    <a:pt x="130" y="319"/>
                    <a:pt x="137" y="314"/>
                  </a:cubicBezTo>
                  <a:cubicBezTo>
                    <a:pt x="144" y="309"/>
                    <a:pt x="151" y="304"/>
                    <a:pt x="157" y="299"/>
                  </a:cubicBezTo>
                  <a:cubicBezTo>
                    <a:pt x="164" y="293"/>
                    <a:pt x="172" y="288"/>
                    <a:pt x="178" y="282"/>
                  </a:cubicBezTo>
                  <a:cubicBezTo>
                    <a:pt x="185" y="276"/>
                    <a:pt x="192" y="271"/>
                    <a:pt x="199" y="265"/>
                  </a:cubicBezTo>
                  <a:cubicBezTo>
                    <a:pt x="198" y="261"/>
                    <a:pt x="197" y="257"/>
                    <a:pt x="197" y="253"/>
                  </a:cubicBezTo>
                  <a:cubicBezTo>
                    <a:pt x="197" y="250"/>
                    <a:pt x="197" y="248"/>
                    <a:pt x="198" y="245"/>
                  </a:cubicBezTo>
                  <a:cubicBezTo>
                    <a:pt x="191" y="242"/>
                    <a:pt x="185" y="239"/>
                    <a:pt x="178" y="236"/>
                  </a:cubicBezTo>
                  <a:cubicBezTo>
                    <a:pt x="161" y="229"/>
                    <a:pt x="145" y="221"/>
                    <a:pt x="131" y="216"/>
                  </a:cubicBezTo>
                  <a:cubicBezTo>
                    <a:pt x="124" y="213"/>
                    <a:pt x="117" y="210"/>
                    <a:pt x="111" y="207"/>
                  </a:cubicBezTo>
                  <a:cubicBezTo>
                    <a:pt x="104" y="205"/>
                    <a:pt x="99" y="203"/>
                    <a:pt x="93" y="201"/>
                  </a:cubicBezTo>
                  <a:cubicBezTo>
                    <a:pt x="74" y="194"/>
                    <a:pt x="62" y="189"/>
                    <a:pt x="60" y="189"/>
                  </a:cubicBezTo>
                  <a:cubicBezTo>
                    <a:pt x="62" y="189"/>
                    <a:pt x="74" y="192"/>
                    <a:pt x="95" y="197"/>
                  </a:cubicBezTo>
                  <a:cubicBezTo>
                    <a:pt x="106" y="199"/>
                    <a:pt x="119" y="203"/>
                    <a:pt x="134" y="207"/>
                  </a:cubicBezTo>
                  <a:cubicBezTo>
                    <a:pt x="141" y="209"/>
                    <a:pt x="149" y="212"/>
                    <a:pt x="157" y="215"/>
                  </a:cubicBezTo>
                  <a:cubicBezTo>
                    <a:pt x="166" y="218"/>
                    <a:pt x="174" y="221"/>
                    <a:pt x="184" y="224"/>
                  </a:cubicBezTo>
                  <a:cubicBezTo>
                    <a:pt x="190" y="226"/>
                    <a:pt x="197" y="229"/>
                    <a:pt x="204" y="232"/>
                  </a:cubicBezTo>
                  <a:cubicBezTo>
                    <a:pt x="210" y="223"/>
                    <a:pt x="220" y="218"/>
                    <a:pt x="232" y="218"/>
                  </a:cubicBezTo>
                  <a:cubicBezTo>
                    <a:pt x="237" y="218"/>
                    <a:pt x="243" y="219"/>
                    <a:pt x="248" y="222"/>
                  </a:cubicBezTo>
                  <a:cubicBezTo>
                    <a:pt x="251" y="219"/>
                    <a:pt x="251" y="219"/>
                    <a:pt x="251" y="219"/>
                  </a:cubicBezTo>
                  <a:cubicBezTo>
                    <a:pt x="255" y="216"/>
                    <a:pt x="258" y="212"/>
                    <a:pt x="261" y="209"/>
                  </a:cubicBezTo>
                  <a:cubicBezTo>
                    <a:pt x="268" y="202"/>
                    <a:pt x="275" y="196"/>
                    <a:pt x="281" y="190"/>
                  </a:cubicBezTo>
                  <a:cubicBezTo>
                    <a:pt x="288" y="183"/>
                    <a:pt x="294" y="176"/>
                    <a:pt x="300" y="170"/>
                  </a:cubicBezTo>
                  <a:cubicBezTo>
                    <a:pt x="303" y="167"/>
                    <a:pt x="306" y="164"/>
                    <a:pt x="309" y="160"/>
                  </a:cubicBezTo>
                  <a:cubicBezTo>
                    <a:pt x="312" y="157"/>
                    <a:pt x="315" y="154"/>
                    <a:pt x="318" y="150"/>
                  </a:cubicBezTo>
                  <a:cubicBezTo>
                    <a:pt x="324" y="144"/>
                    <a:pt x="330" y="138"/>
                    <a:pt x="336" y="131"/>
                  </a:cubicBezTo>
                  <a:cubicBezTo>
                    <a:pt x="341" y="125"/>
                    <a:pt x="346" y="119"/>
                    <a:pt x="351" y="112"/>
                  </a:cubicBezTo>
                  <a:cubicBezTo>
                    <a:pt x="354" y="109"/>
                    <a:pt x="357" y="106"/>
                    <a:pt x="359" y="103"/>
                  </a:cubicBezTo>
                  <a:cubicBezTo>
                    <a:pt x="360" y="102"/>
                    <a:pt x="362" y="100"/>
                    <a:pt x="363" y="99"/>
                  </a:cubicBezTo>
                  <a:cubicBezTo>
                    <a:pt x="364" y="97"/>
                    <a:pt x="365" y="96"/>
                    <a:pt x="366" y="94"/>
                  </a:cubicBezTo>
                  <a:cubicBezTo>
                    <a:pt x="371" y="89"/>
                    <a:pt x="376" y="83"/>
                    <a:pt x="380" y="77"/>
                  </a:cubicBezTo>
                  <a:cubicBezTo>
                    <a:pt x="389" y="66"/>
                    <a:pt x="396" y="56"/>
                    <a:pt x="403" y="47"/>
                  </a:cubicBezTo>
                  <a:cubicBezTo>
                    <a:pt x="407" y="42"/>
                    <a:pt x="410" y="38"/>
                    <a:pt x="413" y="34"/>
                  </a:cubicBezTo>
                  <a:cubicBezTo>
                    <a:pt x="416" y="30"/>
                    <a:pt x="418" y="26"/>
                    <a:pt x="421" y="23"/>
                  </a:cubicBezTo>
                  <a:cubicBezTo>
                    <a:pt x="425" y="16"/>
                    <a:pt x="429" y="11"/>
                    <a:pt x="432" y="7"/>
                  </a:cubicBezTo>
                  <a:cubicBezTo>
                    <a:pt x="435" y="4"/>
                    <a:pt x="436" y="2"/>
                    <a:pt x="436" y="2"/>
                  </a:cubicBezTo>
                  <a:cubicBezTo>
                    <a:pt x="424" y="1"/>
                    <a:pt x="412" y="0"/>
                    <a:pt x="400" y="0"/>
                  </a:cubicBezTo>
                  <a:cubicBezTo>
                    <a:pt x="257" y="0"/>
                    <a:pt x="131" y="75"/>
                    <a:pt x="60" y="189"/>
                  </a:cubicBezTo>
                  <a:close/>
                  <a:moveTo>
                    <a:pt x="648" y="714"/>
                  </a:moveTo>
                  <a:cubicBezTo>
                    <a:pt x="633" y="714"/>
                    <a:pt x="618" y="714"/>
                    <a:pt x="603" y="714"/>
                  </a:cubicBezTo>
                  <a:cubicBezTo>
                    <a:pt x="596" y="714"/>
                    <a:pt x="588" y="713"/>
                    <a:pt x="581" y="713"/>
                  </a:cubicBezTo>
                  <a:cubicBezTo>
                    <a:pt x="558" y="712"/>
                    <a:pt x="558" y="712"/>
                    <a:pt x="558" y="712"/>
                  </a:cubicBezTo>
                  <a:cubicBezTo>
                    <a:pt x="551" y="712"/>
                    <a:pt x="543" y="710"/>
                    <a:pt x="536" y="710"/>
                  </a:cubicBezTo>
                  <a:cubicBezTo>
                    <a:pt x="513" y="707"/>
                    <a:pt x="513" y="707"/>
                    <a:pt x="513" y="707"/>
                  </a:cubicBezTo>
                  <a:cubicBezTo>
                    <a:pt x="506" y="706"/>
                    <a:pt x="499" y="705"/>
                    <a:pt x="491" y="704"/>
                  </a:cubicBezTo>
                  <a:cubicBezTo>
                    <a:pt x="469" y="700"/>
                    <a:pt x="469" y="700"/>
                    <a:pt x="469" y="700"/>
                  </a:cubicBezTo>
                  <a:cubicBezTo>
                    <a:pt x="458" y="698"/>
                    <a:pt x="458" y="698"/>
                    <a:pt x="458" y="698"/>
                  </a:cubicBezTo>
                  <a:cubicBezTo>
                    <a:pt x="447" y="695"/>
                    <a:pt x="447" y="695"/>
                    <a:pt x="447" y="695"/>
                  </a:cubicBezTo>
                  <a:cubicBezTo>
                    <a:pt x="439" y="694"/>
                    <a:pt x="432" y="692"/>
                    <a:pt x="425" y="690"/>
                  </a:cubicBezTo>
                  <a:cubicBezTo>
                    <a:pt x="414" y="688"/>
                    <a:pt x="414" y="688"/>
                    <a:pt x="414" y="688"/>
                  </a:cubicBezTo>
                  <a:cubicBezTo>
                    <a:pt x="410" y="687"/>
                    <a:pt x="406" y="686"/>
                    <a:pt x="403" y="685"/>
                  </a:cubicBezTo>
                  <a:cubicBezTo>
                    <a:pt x="381" y="678"/>
                    <a:pt x="381" y="678"/>
                    <a:pt x="381" y="678"/>
                  </a:cubicBezTo>
                  <a:cubicBezTo>
                    <a:pt x="366" y="675"/>
                    <a:pt x="352" y="669"/>
                    <a:pt x="338" y="664"/>
                  </a:cubicBezTo>
                  <a:cubicBezTo>
                    <a:pt x="329" y="661"/>
                    <a:pt x="320" y="658"/>
                    <a:pt x="311" y="654"/>
                  </a:cubicBezTo>
                  <a:cubicBezTo>
                    <a:pt x="305" y="661"/>
                    <a:pt x="296" y="666"/>
                    <a:pt x="286" y="666"/>
                  </a:cubicBezTo>
                  <a:cubicBezTo>
                    <a:pt x="284" y="675"/>
                    <a:pt x="283" y="685"/>
                    <a:pt x="281" y="694"/>
                  </a:cubicBezTo>
                  <a:cubicBezTo>
                    <a:pt x="280" y="704"/>
                    <a:pt x="280" y="704"/>
                    <a:pt x="280" y="704"/>
                  </a:cubicBezTo>
                  <a:cubicBezTo>
                    <a:pt x="278" y="715"/>
                    <a:pt x="278" y="715"/>
                    <a:pt x="278" y="715"/>
                  </a:cubicBezTo>
                  <a:cubicBezTo>
                    <a:pt x="275" y="736"/>
                    <a:pt x="275" y="736"/>
                    <a:pt x="275" y="736"/>
                  </a:cubicBezTo>
                  <a:cubicBezTo>
                    <a:pt x="274" y="750"/>
                    <a:pt x="273" y="764"/>
                    <a:pt x="271" y="779"/>
                  </a:cubicBezTo>
                  <a:cubicBezTo>
                    <a:pt x="311" y="793"/>
                    <a:pt x="355" y="800"/>
                    <a:pt x="400" y="800"/>
                  </a:cubicBezTo>
                  <a:cubicBezTo>
                    <a:pt x="494" y="800"/>
                    <a:pt x="580" y="768"/>
                    <a:pt x="648" y="714"/>
                  </a:cubicBezTo>
                  <a:close/>
                  <a:moveTo>
                    <a:pt x="648" y="714"/>
                  </a:moveTo>
                  <a:cubicBezTo>
                    <a:pt x="658" y="706"/>
                    <a:pt x="668" y="697"/>
                    <a:pt x="677" y="689"/>
                  </a:cubicBezTo>
                  <a:cubicBezTo>
                    <a:pt x="730" y="638"/>
                    <a:pt x="769" y="572"/>
                    <a:pt x="788" y="499"/>
                  </a:cubicBezTo>
                  <a:cubicBezTo>
                    <a:pt x="786" y="499"/>
                    <a:pt x="784" y="500"/>
                    <a:pt x="781" y="500"/>
                  </a:cubicBezTo>
                  <a:cubicBezTo>
                    <a:pt x="764" y="500"/>
                    <a:pt x="750" y="487"/>
                    <a:pt x="747" y="471"/>
                  </a:cubicBezTo>
                  <a:cubicBezTo>
                    <a:pt x="742" y="471"/>
                    <a:pt x="737" y="472"/>
                    <a:pt x="731" y="473"/>
                  </a:cubicBezTo>
                  <a:cubicBezTo>
                    <a:pt x="725" y="473"/>
                    <a:pt x="718" y="475"/>
                    <a:pt x="711" y="476"/>
                  </a:cubicBezTo>
                  <a:cubicBezTo>
                    <a:pt x="703" y="478"/>
                    <a:pt x="696" y="479"/>
                    <a:pt x="688" y="480"/>
                  </a:cubicBezTo>
                  <a:cubicBezTo>
                    <a:pt x="680" y="482"/>
                    <a:pt x="671" y="483"/>
                    <a:pt x="663" y="485"/>
                  </a:cubicBezTo>
                  <a:cubicBezTo>
                    <a:pt x="655" y="487"/>
                    <a:pt x="646" y="489"/>
                    <a:pt x="637" y="491"/>
                  </a:cubicBezTo>
                  <a:cubicBezTo>
                    <a:pt x="628" y="493"/>
                    <a:pt x="618" y="495"/>
                    <a:pt x="609" y="498"/>
                  </a:cubicBezTo>
                  <a:cubicBezTo>
                    <a:pt x="603" y="500"/>
                    <a:pt x="596" y="502"/>
                    <a:pt x="589" y="504"/>
                  </a:cubicBezTo>
                  <a:cubicBezTo>
                    <a:pt x="589" y="504"/>
                    <a:pt x="589" y="504"/>
                    <a:pt x="589" y="504"/>
                  </a:cubicBezTo>
                  <a:cubicBezTo>
                    <a:pt x="589" y="512"/>
                    <a:pt x="586" y="520"/>
                    <a:pt x="582" y="526"/>
                  </a:cubicBezTo>
                  <a:cubicBezTo>
                    <a:pt x="595" y="542"/>
                    <a:pt x="606" y="560"/>
                    <a:pt x="616" y="576"/>
                  </a:cubicBezTo>
                  <a:cubicBezTo>
                    <a:pt x="619" y="580"/>
                    <a:pt x="622" y="584"/>
                    <a:pt x="624" y="588"/>
                  </a:cubicBezTo>
                  <a:cubicBezTo>
                    <a:pt x="627" y="591"/>
                    <a:pt x="629" y="595"/>
                    <a:pt x="631" y="599"/>
                  </a:cubicBezTo>
                  <a:cubicBezTo>
                    <a:pt x="635" y="607"/>
                    <a:pt x="639" y="614"/>
                    <a:pt x="643" y="621"/>
                  </a:cubicBezTo>
                  <a:cubicBezTo>
                    <a:pt x="647" y="628"/>
                    <a:pt x="651" y="634"/>
                    <a:pt x="654" y="640"/>
                  </a:cubicBezTo>
                  <a:cubicBezTo>
                    <a:pt x="657" y="646"/>
                    <a:pt x="659" y="652"/>
                    <a:pt x="662" y="657"/>
                  </a:cubicBezTo>
                  <a:cubicBezTo>
                    <a:pt x="667" y="667"/>
                    <a:pt x="671" y="675"/>
                    <a:pt x="673" y="680"/>
                  </a:cubicBezTo>
                  <a:cubicBezTo>
                    <a:pt x="675" y="685"/>
                    <a:pt x="677" y="688"/>
                    <a:pt x="677" y="688"/>
                  </a:cubicBezTo>
                  <a:cubicBezTo>
                    <a:pt x="677" y="688"/>
                    <a:pt x="675" y="685"/>
                    <a:pt x="672" y="681"/>
                  </a:cubicBezTo>
                  <a:cubicBezTo>
                    <a:pt x="669" y="676"/>
                    <a:pt x="664" y="668"/>
                    <a:pt x="658" y="659"/>
                  </a:cubicBezTo>
                  <a:cubicBezTo>
                    <a:pt x="655" y="654"/>
                    <a:pt x="652" y="649"/>
                    <a:pt x="649" y="643"/>
                  </a:cubicBezTo>
                  <a:cubicBezTo>
                    <a:pt x="645" y="637"/>
                    <a:pt x="641" y="631"/>
                    <a:pt x="636" y="625"/>
                  </a:cubicBezTo>
                  <a:cubicBezTo>
                    <a:pt x="632" y="619"/>
                    <a:pt x="627" y="612"/>
                    <a:pt x="622" y="605"/>
                  </a:cubicBezTo>
                  <a:cubicBezTo>
                    <a:pt x="620" y="601"/>
                    <a:pt x="618" y="597"/>
                    <a:pt x="615" y="594"/>
                  </a:cubicBezTo>
                  <a:cubicBezTo>
                    <a:pt x="612" y="590"/>
                    <a:pt x="609" y="586"/>
                    <a:pt x="606" y="583"/>
                  </a:cubicBezTo>
                  <a:cubicBezTo>
                    <a:pt x="601" y="575"/>
                    <a:pt x="595" y="567"/>
                    <a:pt x="589" y="559"/>
                  </a:cubicBezTo>
                  <a:cubicBezTo>
                    <a:pt x="586" y="555"/>
                    <a:pt x="582" y="551"/>
                    <a:pt x="579" y="547"/>
                  </a:cubicBezTo>
                  <a:cubicBezTo>
                    <a:pt x="576" y="543"/>
                    <a:pt x="573" y="539"/>
                    <a:pt x="569" y="535"/>
                  </a:cubicBezTo>
                  <a:cubicBezTo>
                    <a:pt x="565" y="537"/>
                    <a:pt x="560" y="539"/>
                    <a:pt x="554" y="539"/>
                  </a:cubicBezTo>
                  <a:cubicBezTo>
                    <a:pt x="542" y="539"/>
                    <a:pt x="532" y="533"/>
                    <a:pt x="526" y="523"/>
                  </a:cubicBezTo>
                  <a:cubicBezTo>
                    <a:pt x="524" y="524"/>
                    <a:pt x="523" y="524"/>
                    <a:pt x="521" y="525"/>
                  </a:cubicBezTo>
                  <a:cubicBezTo>
                    <a:pt x="511" y="529"/>
                    <a:pt x="501" y="532"/>
                    <a:pt x="491" y="536"/>
                  </a:cubicBezTo>
                  <a:cubicBezTo>
                    <a:pt x="481" y="540"/>
                    <a:pt x="472" y="544"/>
                    <a:pt x="462" y="548"/>
                  </a:cubicBezTo>
                  <a:cubicBezTo>
                    <a:pt x="452" y="552"/>
                    <a:pt x="442" y="557"/>
                    <a:pt x="432" y="561"/>
                  </a:cubicBezTo>
                  <a:cubicBezTo>
                    <a:pt x="427" y="563"/>
                    <a:pt x="422" y="565"/>
                    <a:pt x="418" y="567"/>
                  </a:cubicBezTo>
                  <a:cubicBezTo>
                    <a:pt x="413" y="570"/>
                    <a:pt x="408" y="572"/>
                    <a:pt x="403" y="574"/>
                  </a:cubicBezTo>
                  <a:cubicBezTo>
                    <a:pt x="394" y="579"/>
                    <a:pt x="384" y="584"/>
                    <a:pt x="375" y="589"/>
                  </a:cubicBezTo>
                  <a:cubicBezTo>
                    <a:pt x="366" y="594"/>
                    <a:pt x="357" y="598"/>
                    <a:pt x="348" y="603"/>
                  </a:cubicBezTo>
                  <a:cubicBezTo>
                    <a:pt x="340" y="608"/>
                    <a:pt x="331" y="613"/>
                    <a:pt x="323" y="618"/>
                  </a:cubicBezTo>
                  <a:cubicBezTo>
                    <a:pt x="321" y="619"/>
                    <a:pt x="320" y="620"/>
                    <a:pt x="318" y="621"/>
                  </a:cubicBezTo>
                  <a:cubicBezTo>
                    <a:pt x="319" y="624"/>
                    <a:pt x="320" y="628"/>
                    <a:pt x="320" y="632"/>
                  </a:cubicBezTo>
                  <a:cubicBezTo>
                    <a:pt x="320" y="632"/>
                    <a:pt x="320" y="633"/>
                    <a:pt x="320" y="634"/>
                  </a:cubicBezTo>
                  <a:cubicBezTo>
                    <a:pt x="328" y="638"/>
                    <a:pt x="337" y="641"/>
                    <a:pt x="346" y="644"/>
                  </a:cubicBezTo>
                  <a:cubicBezTo>
                    <a:pt x="366" y="652"/>
                    <a:pt x="366" y="652"/>
                    <a:pt x="366" y="652"/>
                  </a:cubicBezTo>
                  <a:cubicBezTo>
                    <a:pt x="373" y="654"/>
                    <a:pt x="380" y="657"/>
                    <a:pt x="387" y="659"/>
                  </a:cubicBezTo>
                  <a:cubicBezTo>
                    <a:pt x="408" y="666"/>
                    <a:pt x="408" y="666"/>
                    <a:pt x="408" y="666"/>
                  </a:cubicBezTo>
                  <a:cubicBezTo>
                    <a:pt x="412" y="667"/>
                    <a:pt x="415" y="668"/>
                    <a:pt x="419" y="669"/>
                  </a:cubicBezTo>
                  <a:cubicBezTo>
                    <a:pt x="429" y="672"/>
                    <a:pt x="429" y="672"/>
                    <a:pt x="429" y="672"/>
                  </a:cubicBezTo>
                  <a:cubicBezTo>
                    <a:pt x="437" y="674"/>
                    <a:pt x="444" y="676"/>
                    <a:pt x="451" y="678"/>
                  </a:cubicBezTo>
                  <a:cubicBezTo>
                    <a:pt x="462" y="681"/>
                    <a:pt x="462" y="681"/>
                    <a:pt x="462" y="681"/>
                  </a:cubicBezTo>
                  <a:cubicBezTo>
                    <a:pt x="472" y="684"/>
                    <a:pt x="472" y="684"/>
                    <a:pt x="472" y="684"/>
                  </a:cubicBezTo>
                  <a:cubicBezTo>
                    <a:pt x="494" y="689"/>
                    <a:pt x="494" y="689"/>
                    <a:pt x="494" y="689"/>
                  </a:cubicBezTo>
                  <a:cubicBezTo>
                    <a:pt x="501" y="690"/>
                    <a:pt x="508" y="692"/>
                    <a:pt x="516" y="693"/>
                  </a:cubicBezTo>
                  <a:cubicBezTo>
                    <a:pt x="530" y="696"/>
                    <a:pt x="545" y="699"/>
                    <a:pt x="560" y="702"/>
                  </a:cubicBezTo>
                  <a:cubicBezTo>
                    <a:pt x="604" y="708"/>
                    <a:pt x="604" y="708"/>
                    <a:pt x="604" y="708"/>
                  </a:cubicBezTo>
                  <a:cubicBezTo>
                    <a:pt x="619" y="710"/>
                    <a:pt x="633" y="712"/>
                    <a:pt x="648" y="714"/>
                  </a:cubicBezTo>
                  <a:cubicBezTo>
                    <a:pt x="648" y="704"/>
                    <a:pt x="648" y="704"/>
                    <a:pt x="648" y="704"/>
                  </a:cubicBezTo>
                  <a:cubicBezTo>
                    <a:pt x="648" y="714"/>
                    <a:pt x="648" y="714"/>
                    <a:pt x="648" y="714"/>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chemeClr val="accent2"/>
                </a:solidFill>
              </a:endParaRPr>
            </a:p>
          </p:txBody>
        </p:sp>
        <p:sp>
          <p:nvSpPr>
            <p:cNvPr id="16" name="矩形 15"/>
            <p:cNvSpPr/>
            <p:nvPr/>
          </p:nvSpPr>
          <p:spPr>
            <a:xfrm>
              <a:off x="9389538" y="4121834"/>
              <a:ext cx="2031325" cy="646331"/>
            </a:xfrm>
            <a:prstGeom prst="rect">
              <a:avLst/>
            </a:prstGeom>
          </p:spPr>
          <p:txBody>
            <a:bodyPr wrap="none">
              <a:spAutoFit/>
            </a:bodyPr>
            <a:lstStyle/>
            <a:p>
              <a:r>
                <a:rPr lang="en-US" altLang="zh-CN" dirty="0">
                  <a:solidFill>
                    <a:schemeClr val="bg1"/>
                  </a:solidFill>
                  <a:cs typeface="+mn-ea"/>
                  <a:sym typeface="+mn-lt"/>
                </a:rPr>
                <a:t>Add Text</a:t>
              </a:r>
              <a:endParaRPr lang="en-US" altLang="zh-CN" b="1" dirty="0">
                <a:solidFill>
                  <a:schemeClr val="bg1"/>
                </a:solidFill>
                <a:cs typeface="+mn-ea"/>
                <a:sym typeface="+mn-lt"/>
              </a:endParaRPr>
            </a:p>
            <a:p>
              <a:r>
                <a:rPr lang="zh-CN" altLang="en-US" b="1" dirty="0">
                  <a:solidFill>
                    <a:schemeClr val="bg1"/>
                  </a:solidFill>
                  <a:cs typeface="+mn-ea"/>
                  <a:sym typeface="+mn-lt"/>
                </a:rPr>
                <a:t>点击此处添加标题</a:t>
              </a:r>
              <a:endParaRPr lang="zh-CN" altLang="en-US" b="1" dirty="0">
                <a:solidFill>
                  <a:schemeClr val="bg1"/>
                </a:solidFill>
                <a:cs typeface="+mn-ea"/>
                <a:sym typeface="+mn-lt"/>
              </a:endParaRPr>
            </a:p>
          </p:txBody>
        </p:sp>
        <p:sp>
          <p:nvSpPr>
            <p:cNvPr id="19" name="矩形 18"/>
            <p:cNvSpPr/>
            <p:nvPr/>
          </p:nvSpPr>
          <p:spPr>
            <a:xfrm>
              <a:off x="8331200" y="4936130"/>
              <a:ext cx="3543301" cy="812530"/>
            </a:xfrm>
            <a:prstGeom prst="rect">
              <a:avLst/>
            </a:prstGeom>
          </p:spPr>
          <p:txBody>
            <a:bodyPr wrap="square">
              <a:spAutoFit/>
            </a:bodyPr>
            <a:lstStyle/>
            <a:p>
              <a:pPr defTabSz="608965">
                <a:lnSpc>
                  <a:spcPct val="130000"/>
                </a:lnSpc>
              </a:pPr>
              <a:r>
                <a:rPr lang="zh-CN" altLang="en-US" sz="1200" dirty="0">
                  <a:cs typeface="+mn-ea"/>
                  <a:sym typeface="+mn-lt"/>
                </a:rPr>
                <a:t>标题数字等都可以通过点击和重新输入进行更改，顶部“开始”面板中可以对字体、字号、颜色、行距等进行修改。建议正文</a:t>
              </a:r>
              <a:r>
                <a:rPr lang="en-US" altLang="zh-CN" sz="1200" dirty="0">
                  <a:cs typeface="+mn-ea"/>
                  <a:sym typeface="+mn-lt"/>
                </a:rPr>
                <a:t>8-14</a:t>
              </a:r>
              <a:r>
                <a:rPr lang="zh-CN" altLang="en-US" sz="1200" dirty="0">
                  <a:cs typeface="+mn-ea"/>
                  <a:sym typeface="+mn-lt"/>
                </a:rPr>
                <a:t>号字，</a:t>
              </a:r>
              <a:r>
                <a:rPr lang="en-US" altLang="zh-CN" sz="1200" dirty="0">
                  <a:cs typeface="+mn-ea"/>
                  <a:sym typeface="+mn-lt"/>
                </a:rPr>
                <a:t>1.3</a:t>
              </a:r>
              <a:r>
                <a:rPr lang="zh-CN" altLang="en-US" sz="1200" dirty="0">
                  <a:cs typeface="+mn-ea"/>
                  <a:sym typeface="+mn-lt"/>
                </a:rPr>
                <a:t>倍字间距。</a:t>
              </a:r>
              <a:endParaRPr lang="zh-CN" altLang="en-US" sz="1200" dirty="0">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05</a:t>
            </a:r>
            <a:endParaRPr lang="zh-CN" altLang="en-US" dirty="0"/>
          </a:p>
        </p:txBody>
      </p:sp>
      <p:sp>
        <p:nvSpPr>
          <p:cNvPr id="3" name="文本占位符 2"/>
          <p:cNvSpPr>
            <a:spLocks noGrp="1"/>
          </p:cNvSpPr>
          <p:nvPr>
            <p:ph type="body" sz="quarter" idx="11"/>
          </p:nvPr>
        </p:nvSpPr>
        <p:spPr/>
        <p:txBody>
          <a:bodyPr/>
          <a:lstStyle/>
          <a:p>
            <a:r>
              <a:rPr lang="zh-CN" altLang="en-US" dirty="0"/>
              <a:t>主要结论</a:t>
            </a:r>
            <a:endParaRPr lang="zh-CN" altLang="en-US" dirty="0"/>
          </a:p>
        </p:txBody>
      </p:sp>
      <p:sp>
        <p:nvSpPr>
          <p:cNvPr id="5" name="矩形 4"/>
          <p:cNvSpPr/>
          <p:nvPr/>
        </p:nvSpPr>
        <p:spPr>
          <a:xfrm>
            <a:off x="3501607" y="1679139"/>
            <a:ext cx="5188786" cy="34997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632961" y="2070056"/>
            <a:ext cx="2926080" cy="678815"/>
          </a:xfrm>
          <a:prstGeom prst="rect">
            <a:avLst/>
          </a:prstGeom>
        </p:spPr>
        <p:txBody>
          <a:bodyPr wrap="none">
            <a:spAutoFit/>
          </a:bodyPr>
          <a:lstStyle/>
          <a:p>
            <a:pPr algn="ctr"/>
            <a:r>
              <a:rPr lang="zh-CN" altLang="en-US" sz="3600" b="1" dirty="0">
                <a:solidFill>
                  <a:schemeClr val="bg1"/>
                </a:solidFill>
                <a:cs typeface="+mn-ea"/>
                <a:sym typeface="+mn-lt"/>
              </a:rPr>
              <a:t>我想象的未来</a:t>
            </a:r>
            <a:endParaRPr lang="zh-CN" altLang="en-US" sz="3600" b="1" dirty="0">
              <a:solidFill>
                <a:schemeClr val="bg1"/>
              </a:solidFill>
              <a:cs typeface="+mn-ea"/>
              <a:sym typeface="+mn-lt"/>
            </a:endParaRPr>
          </a:p>
        </p:txBody>
      </p:sp>
      <p:cxnSp>
        <p:nvCxnSpPr>
          <p:cNvPr id="7" name="直接连接符 6"/>
          <p:cNvCxnSpPr/>
          <p:nvPr/>
        </p:nvCxnSpPr>
        <p:spPr>
          <a:xfrm>
            <a:off x="4267200" y="3437466"/>
            <a:ext cx="3649133" cy="0"/>
          </a:xfrm>
          <a:prstGeom prst="line">
            <a:avLst/>
          </a:prstGeom>
          <a:ln>
            <a:solidFill>
              <a:schemeClr val="bg1"/>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199340" y="3524462"/>
            <a:ext cx="3826933" cy="954107"/>
          </a:xfrm>
          <a:prstGeom prst="rect">
            <a:avLst/>
          </a:prstGeom>
        </p:spPr>
        <p:txBody>
          <a:bodyPr wrap="square">
            <a:spAutoFit/>
          </a:bodyPr>
          <a:lstStyle/>
          <a:p>
            <a:pPr algn="ctr"/>
            <a:r>
              <a:rPr lang="zh-CN" altLang="en-US" sz="1400" dirty="0">
                <a:solidFill>
                  <a:schemeClr val="bg1"/>
                </a:solidFill>
                <a:cs typeface="+mn-ea"/>
                <a:sym typeface="+mn-lt"/>
              </a:rPr>
              <a:t>标题数字等都可以通过点击和重新输入进行更改，顶部“开始”面板中可以对字体、字号、颜色、行距等进行修改。建议正文</a:t>
            </a:r>
            <a:r>
              <a:rPr lang="en-US" altLang="zh-CN" sz="1400" dirty="0">
                <a:solidFill>
                  <a:schemeClr val="bg1"/>
                </a:solidFill>
                <a:cs typeface="+mn-ea"/>
                <a:sym typeface="+mn-lt"/>
              </a:rPr>
              <a:t>8-14</a:t>
            </a:r>
            <a:r>
              <a:rPr lang="zh-CN" altLang="en-US" sz="1400" dirty="0">
                <a:solidFill>
                  <a:schemeClr val="bg1"/>
                </a:solidFill>
                <a:cs typeface="+mn-ea"/>
                <a:sym typeface="+mn-lt"/>
              </a:rPr>
              <a:t>号字，</a:t>
            </a:r>
            <a:r>
              <a:rPr lang="en-US" altLang="zh-CN" sz="1400" dirty="0">
                <a:solidFill>
                  <a:schemeClr val="bg1"/>
                </a:solidFill>
                <a:cs typeface="+mn-ea"/>
                <a:sym typeface="+mn-lt"/>
              </a:rPr>
              <a:t>1.3</a:t>
            </a:r>
            <a:r>
              <a:rPr lang="zh-CN" altLang="en-US" sz="1400" dirty="0">
                <a:solidFill>
                  <a:schemeClr val="bg1"/>
                </a:solidFill>
                <a:cs typeface="+mn-ea"/>
                <a:sym typeface="+mn-lt"/>
              </a:rPr>
              <a:t>倍字间距。</a:t>
            </a:r>
            <a:endParaRPr lang="zh-CN" altLang="en-US" sz="14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1735455" y="2155190"/>
            <a:ext cx="9404985" cy="1892300"/>
          </a:xfrm>
        </p:spPr>
        <p:txBody>
          <a:bodyPr/>
          <a:lstStyle/>
          <a:p>
            <a:pPr marL="0" indent="0">
              <a:buNone/>
            </a:pPr>
            <a:r>
              <a:rPr dirty="0">
                <a:cs typeface="+mn-ea"/>
                <a:sym typeface="+mn-lt"/>
              </a:rPr>
              <a:t>我的期末总结到此结束</a:t>
            </a:r>
            <a:endParaRPr dirty="0">
              <a:cs typeface="+mn-ea"/>
              <a:sym typeface="+mn-lt"/>
            </a:endParaRPr>
          </a:p>
          <a:p>
            <a:pPr marL="0" indent="0">
              <a:buNone/>
            </a:pPr>
            <a:r>
              <a:rPr dirty="0">
                <a:cs typeface="+mn-ea"/>
                <a:sym typeface="+mn-lt"/>
              </a:rPr>
              <a:t>谢谢大家聆听</a:t>
            </a:r>
            <a:endParaRPr dirty="0">
              <a:cs typeface="+mn-ea"/>
              <a:sym typeface="+mn-lt"/>
            </a:endParaRPr>
          </a:p>
        </p:txBody>
      </p:sp>
      <p:sp>
        <p:nvSpPr>
          <p:cNvPr id="4" name="文本占位符 3"/>
          <p:cNvSpPr>
            <a:spLocks noGrp="1"/>
          </p:cNvSpPr>
          <p:nvPr>
            <p:ph type="body" sz="quarter" idx="13"/>
          </p:nvPr>
        </p:nvSpPr>
        <p:spPr>
          <a:xfrm>
            <a:off x="3638550" y="4393565"/>
            <a:ext cx="5110480" cy="434975"/>
          </a:xfrm>
        </p:spPr>
        <p:txBody>
          <a:bodyPr/>
          <a:lstStyle/>
          <a:p>
            <a:r>
              <a:rPr lang="en-US" altLang="zh-CN" sz="2800" dirty="0">
                <a:sym typeface="+mn-lt"/>
              </a:rPr>
              <a:t> </a:t>
            </a:r>
            <a:r>
              <a:rPr lang="zh-CN" altLang="en-US" sz="2800" dirty="0">
                <a:sym typeface="+mn-lt"/>
              </a:rPr>
              <a:t>报告人：张宁乐</a:t>
            </a:r>
            <a:endParaRPr lang="zh-CN" altLang="en-US" sz="2800" dirty="0">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a:t>
            </a:r>
            <a:endParaRPr lang="zh-CN" altLang="en-US" dirty="0"/>
          </a:p>
        </p:txBody>
      </p:sp>
      <p:sp>
        <p:nvSpPr>
          <p:cNvPr id="3" name="文本占位符 2"/>
          <p:cNvSpPr>
            <a:spLocks noGrp="1"/>
          </p:cNvSpPr>
          <p:nvPr>
            <p:ph type="body" sz="quarter" idx="11"/>
          </p:nvPr>
        </p:nvSpPr>
        <p:spPr/>
        <p:txBody>
          <a:bodyPr/>
          <a:lstStyle/>
          <a:p>
            <a:r>
              <a:rPr lang="zh-CN" altLang="en-US" dirty="0"/>
              <a:t>项目介绍</a:t>
            </a:r>
            <a:endParaRPr lang="zh-CN" altLang="en-US" dirty="0"/>
          </a:p>
        </p:txBody>
      </p:sp>
      <p:sp>
        <p:nvSpPr>
          <p:cNvPr id="4" name="椭圆 3"/>
          <p:cNvSpPr/>
          <p:nvPr/>
        </p:nvSpPr>
        <p:spPr>
          <a:xfrm>
            <a:off x="1751330" y="3848735"/>
            <a:ext cx="414655" cy="4254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 name="椭圆 5"/>
          <p:cNvSpPr/>
          <p:nvPr/>
        </p:nvSpPr>
        <p:spPr>
          <a:xfrm>
            <a:off x="1751330" y="3848735"/>
            <a:ext cx="75565" cy="7556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1751330" y="3469640"/>
            <a:ext cx="4511675" cy="804545"/>
          </a:xfrm>
          <a:prstGeom prst="rect">
            <a:avLst/>
          </a:prstGeom>
          <a:noFill/>
        </p:spPr>
        <p:txBody>
          <a:bodyPr wrap="square" rtlCol="0">
            <a:spAutoFit/>
          </a:bodyPr>
          <a:p>
            <a:pPr algn="l">
              <a:lnSpc>
                <a:spcPct val="130000"/>
              </a:lnSpc>
              <a:spcBef>
                <a:spcPts val="600"/>
              </a:spcBef>
            </a:pPr>
            <a:r>
              <a:rPr lang="zh-CN" altLang="en-US" sz="3600" kern="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cs typeface="+mn-ea"/>
                <a:sym typeface="+mn-lt"/>
              </a:rPr>
              <a:t>●      项目风格</a:t>
            </a:r>
            <a:endParaRPr lang="zh-CN" altLang="en-US" sz="3600" kern="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cs typeface="+mn-ea"/>
              <a:sym typeface="+mn-lt"/>
            </a:endParaRPr>
          </a:p>
        </p:txBody>
      </p:sp>
      <p:sp>
        <p:nvSpPr>
          <p:cNvPr id="9" name="文本框 8"/>
          <p:cNvSpPr txBox="1"/>
          <p:nvPr/>
        </p:nvSpPr>
        <p:spPr>
          <a:xfrm>
            <a:off x="1751330" y="4356735"/>
            <a:ext cx="3187065" cy="804545"/>
          </a:xfrm>
          <a:prstGeom prst="rect">
            <a:avLst/>
          </a:prstGeom>
          <a:noFill/>
        </p:spPr>
        <p:txBody>
          <a:bodyPr wrap="square" rtlCol="0">
            <a:spAutoFit/>
          </a:bodyPr>
          <a:p>
            <a:pPr algn="l">
              <a:lnSpc>
                <a:spcPct val="130000"/>
              </a:lnSpc>
              <a:spcBef>
                <a:spcPts val="600"/>
              </a:spcBef>
            </a:pPr>
            <a:r>
              <a:rPr lang="zh-CN" altLang="en-US" sz="3600" kern="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cs typeface="+mn-ea"/>
                <a:sym typeface="+mn-lt"/>
              </a:rPr>
              <a:t>●      项目构思</a:t>
            </a:r>
            <a:endParaRPr lang="zh-CN" altLang="en-US" sz="3600" kern="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cs typeface="+mn-ea"/>
              <a:sym typeface="+mn-lt"/>
            </a:endParaRPr>
          </a:p>
        </p:txBody>
      </p:sp>
      <p:sp>
        <p:nvSpPr>
          <p:cNvPr id="10" name="文本框 9"/>
          <p:cNvSpPr txBox="1"/>
          <p:nvPr/>
        </p:nvSpPr>
        <p:spPr>
          <a:xfrm>
            <a:off x="1751330" y="5243830"/>
            <a:ext cx="4511675" cy="804545"/>
          </a:xfrm>
          <a:prstGeom prst="rect">
            <a:avLst/>
          </a:prstGeom>
          <a:noFill/>
        </p:spPr>
        <p:txBody>
          <a:bodyPr wrap="square" rtlCol="0">
            <a:spAutoFit/>
          </a:bodyPr>
          <a:p>
            <a:pPr algn="l">
              <a:lnSpc>
                <a:spcPct val="130000"/>
              </a:lnSpc>
              <a:spcBef>
                <a:spcPts val="600"/>
              </a:spcBef>
            </a:pPr>
            <a:r>
              <a:rPr lang="zh-CN" altLang="en-US" sz="3600" kern="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cs typeface="+mn-ea"/>
                <a:sym typeface="+mn-lt"/>
              </a:rPr>
              <a:t>●      项目结构</a:t>
            </a:r>
            <a:endParaRPr lang="zh-CN" altLang="en-US" sz="3600" kern="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cs typeface="+mn-ea"/>
              <a:sym typeface="+mn-lt"/>
            </a:endParaRPr>
          </a:p>
        </p:txBody>
      </p:sp>
      <p:sp>
        <p:nvSpPr>
          <p:cNvPr id="13" name="文本框 12"/>
          <p:cNvSpPr txBox="1"/>
          <p:nvPr/>
        </p:nvSpPr>
        <p:spPr>
          <a:xfrm>
            <a:off x="5538470" y="3484245"/>
            <a:ext cx="4511675" cy="804545"/>
          </a:xfrm>
          <a:prstGeom prst="rect">
            <a:avLst/>
          </a:prstGeom>
          <a:noFill/>
        </p:spPr>
        <p:txBody>
          <a:bodyPr wrap="square" rtlCol="0">
            <a:spAutoFit/>
          </a:bodyPr>
          <a:p>
            <a:pPr algn="l">
              <a:lnSpc>
                <a:spcPct val="130000"/>
              </a:lnSpc>
              <a:spcBef>
                <a:spcPts val="600"/>
              </a:spcBef>
            </a:pPr>
            <a:r>
              <a:rPr lang="zh-CN" altLang="en-US" sz="3600" kern="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cs typeface="+mn-ea"/>
                <a:sym typeface="+mn-lt"/>
              </a:rPr>
              <a:t>●      项目技术</a:t>
            </a:r>
            <a:endParaRPr lang="zh-CN" altLang="en-US" sz="3600" kern="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cs typeface="+mn-ea"/>
              <a:sym typeface="+mn-lt"/>
            </a:endParaRPr>
          </a:p>
        </p:txBody>
      </p:sp>
      <p:sp>
        <p:nvSpPr>
          <p:cNvPr id="5" name="文本框 4"/>
          <p:cNvSpPr txBox="1"/>
          <p:nvPr/>
        </p:nvSpPr>
        <p:spPr>
          <a:xfrm>
            <a:off x="5580380" y="4391025"/>
            <a:ext cx="4511675" cy="804545"/>
          </a:xfrm>
          <a:prstGeom prst="rect">
            <a:avLst/>
          </a:prstGeom>
          <a:noFill/>
        </p:spPr>
        <p:txBody>
          <a:bodyPr wrap="square" rtlCol="0">
            <a:spAutoFit/>
          </a:bodyPr>
          <a:p>
            <a:pPr algn="l">
              <a:lnSpc>
                <a:spcPct val="130000"/>
              </a:lnSpc>
              <a:spcBef>
                <a:spcPts val="600"/>
              </a:spcBef>
            </a:pPr>
            <a:r>
              <a:rPr lang="zh-CN" altLang="en-US" sz="3600" kern="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cs typeface="+mn-ea"/>
                <a:sym typeface="+mn-lt"/>
              </a:rPr>
              <a:t>●      项目展示</a:t>
            </a:r>
            <a:endParaRPr lang="zh-CN" altLang="en-US" sz="3600" kern="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a:t>
            </a:r>
            <a:endParaRPr lang="en-US" altLang="zh-CN" dirty="0"/>
          </a:p>
        </p:txBody>
      </p:sp>
      <p:sp>
        <p:nvSpPr>
          <p:cNvPr id="3" name="文本占位符 2"/>
          <p:cNvSpPr>
            <a:spLocks noGrp="1"/>
          </p:cNvSpPr>
          <p:nvPr>
            <p:ph type="body" sz="quarter" idx="11"/>
          </p:nvPr>
        </p:nvSpPr>
        <p:spPr/>
        <p:txBody>
          <a:bodyPr/>
          <a:lstStyle/>
          <a:p>
            <a:r>
              <a:rPr lang="zh-CN" altLang="zh-CN" dirty="0"/>
              <a:t>项目展示</a:t>
            </a:r>
            <a:endParaRPr lang="zh-CN" altLang="zh-CN" dirty="0"/>
          </a:p>
        </p:txBody>
      </p:sp>
      <p:sp>
        <p:nvSpPr>
          <p:cNvPr id="5" name="文本框 4"/>
          <p:cNvSpPr txBox="1"/>
          <p:nvPr/>
        </p:nvSpPr>
        <p:spPr>
          <a:xfrm>
            <a:off x="812800" y="1647190"/>
            <a:ext cx="2011680" cy="804545"/>
          </a:xfrm>
          <a:prstGeom prst="rect">
            <a:avLst/>
          </a:prstGeom>
          <a:noFill/>
        </p:spPr>
        <p:txBody>
          <a:bodyPr wrap="none" rtlCol="0">
            <a:spAutoFit/>
          </a:bodyPr>
          <a:p>
            <a:pPr>
              <a:lnSpc>
                <a:spcPct val="130000"/>
              </a:lnSpc>
              <a:spcBef>
                <a:spcPts val="600"/>
              </a:spcBef>
            </a:pPr>
            <a:r>
              <a:rPr lang="zh-CN" altLang="en-US" sz="3600" kern="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ea"/>
                <a:sym typeface="+mn-lt"/>
                <a:hlinkClick r:id="rId1" action="ppaction://hlinkfile"/>
              </a:rPr>
              <a:t>马克华菲</a:t>
            </a:r>
            <a:endParaRPr lang="zh-CN" altLang="en-US" sz="3600" kern="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ea"/>
              <a:sym typeface="+mn-lt"/>
            </a:endParaRPr>
          </a:p>
        </p:txBody>
      </p:sp>
      <p:sp>
        <p:nvSpPr>
          <p:cNvPr id="6" name="文本框 5"/>
          <p:cNvSpPr txBox="1"/>
          <p:nvPr/>
        </p:nvSpPr>
        <p:spPr>
          <a:xfrm>
            <a:off x="9017635" y="1647190"/>
            <a:ext cx="1554480" cy="804545"/>
          </a:xfrm>
          <a:prstGeom prst="rect">
            <a:avLst/>
          </a:prstGeom>
          <a:noFill/>
        </p:spPr>
        <p:txBody>
          <a:bodyPr wrap="none" rtlCol="0" anchor="t">
            <a:spAutoFit/>
          </a:bodyPr>
          <a:p>
            <a:pPr algn="l">
              <a:lnSpc>
                <a:spcPct val="130000"/>
              </a:lnSpc>
              <a:spcBef>
                <a:spcPts val="600"/>
              </a:spcBef>
            </a:pPr>
            <a:r>
              <a:rPr lang="zh-CN" altLang="en-US" sz="3600" kern="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ea"/>
                <a:sym typeface="+mn-lt"/>
                <a:hlinkClick r:id="rId2" action="ppaction://hlinkfile"/>
              </a:rPr>
              <a:t>夜总会</a:t>
            </a:r>
            <a:endParaRPr lang="zh-CN" altLang="en-US" sz="3600" kern="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ea"/>
              <a:sym typeface="+mn-lt"/>
            </a:endParaRPr>
          </a:p>
        </p:txBody>
      </p:sp>
      <p:sp>
        <p:nvSpPr>
          <p:cNvPr id="7" name="文本框 6"/>
          <p:cNvSpPr txBox="1"/>
          <p:nvPr/>
        </p:nvSpPr>
        <p:spPr>
          <a:xfrm>
            <a:off x="4861560" y="1647190"/>
            <a:ext cx="2468880" cy="804545"/>
          </a:xfrm>
          <a:prstGeom prst="rect">
            <a:avLst/>
          </a:prstGeom>
          <a:noFill/>
        </p:spPr>
        <p:txBody>
          <a:bodyPr wrap="none" rtlCol="0">
            <a:spAutoFit/>
          </a:bodyPr>
          <a:p>
            <a:pPr>
              <a:lnSpc>
                <a:spcPct val="130000"/>
              </a:lnSpc>
              <a:spcBef>
                <a:spcPts val="600"/>
              </a:spcBef>
            </a:pPr>
            <a:r>
              <a:rPr lang="zh-CN" altLang="en-US" sz="3600" kern="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ea"/>
                <a:sym typeface="+mn-lt"/>
                <a:hlinkClick r:id="rId3" action="ppaction://hlinkfile"/>
              </a:rPr>
              <a:t>海底俱乐部</a:t>
            </a:r>
            <a:endParaRPr lang="zh-CN" altLang="en-US" sz="3600" kern="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ea"/>
              <a:sym typeface="+mn-lt"/>
            </a:endParaRPr>
          </a:p>
        </p:txBody>
      </p:sp>
      <p:pic>
        <p:nvPicPr>
          <p:cNvPr id="9" name="图片 8" descr="de20844b291abf03b5d9982c6fbd8cb914fb019a2a2f6-toEVnQ"/>
          <p:cNvPicPr>
            <a:picLocks noChangeAspect="1"/>
          </p:cNvPicPr>
          <p:nvPr/>
        </p:nvPicPr>
        <p:blipFill>
          <a:blip r:embed="rId4"/>
          <a:stretch>
            <a:fillRect/>
          </a:stretch>
        </p:blipFill>
        <p:spPr>
          <a:xfrm>
            <a:off x="307340" y="3042920"/>
            <a:ext cx="3705860" cy="3024505"/>
          </a:xfrm>
          <a:prstGeom prst="rect">
            <a:avLst/>
          </a:prstGeom>
        </p:spPr>
      </p:pic>
      <p:pic>
        <p:nvPicPr>
          <p:cNvPr id="10" name="图片 9" descr="gallery_big_img9"/>
          <p:cNvPicPr>
            <a:picLocks noChangeAspect="1"/>
          </p:cNvPicPr>
          <p:nvPr/>
        </p:nvPicPr>
        <p:blipFill>
          <a:blip r:embed="rId5"/>
          <a:stretch>
            <a:fillRect/>
          </a:stretch>
        </p:blipFill>
        <p:spPr>
          <a:xfrm>
            <a:off x="8164195" y="3039745"/>
            <a:ext cx="3695065" cy="2855595"/>
          </a:xfrm>
          <a:prstGeom prst="rect">
            <a:avLst/>
          </a:prstGeom>
        </p:spPr>
      </p:pic>
      <p:pic>
        <p:nvPicPr>
          <p:cNvPr id="11" name="图片 10" descr="page1-img3"/>
          <p:cNvPicPr>
            <a:picLocks noChangeAspect="1"/>
          </p:cNvPicPr>
          <p:nvPr/>
        </p:nvPicPr>
        <p:blipFill>
          <a:blip r:embed="rId6"/>
          <a:stretch>
            <a:fillRect/>
          </a:stretch>
        </p:blipFill>
        <p:spPr>
          <a:xfrm>
            <a:off x="4526915" y="3127375"/>
            <a:ext cx="3138170" cy="27679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a:t>
            </a:r>
            <a:endParaRPr lang="en-US" altLang="zh-CN" dirty="0"/>
          </a:p>
        </p:txBody>
      </p:sp>
      <p:sp>
        <p:nvSpPr>
          <p:cNvPr id="3" name="文本占位符 2"/>
          <p:cNvSpPr>
            <a:spLocks noGrp="1"/>
          </p:cNvSpPr>
          <p:nvPr>
            <p:ph type="body" sz="quarter" idx="11"/>
          </p:nvPr>
        </p:nvSpPr>
        <p:spPr/>
        <p:txBody>
          <a:bodyPr/>
          <a:lstStyle/>
          <a:p>
            <a:r>
              <a:rPr lang="zh-CN" altLang="zh-CN" dirty="0"/>
              <a:t>项目展示</a:t>
            </a:r>
            <a:endParaRPr lang="zh-CN" altLang="zh-C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2</a:t>
            </a:r>
            <a:endParaRPr lang="en-US" altLang="zh-CN" dirty="0"/>
          </a:p>
        </p:txBody>
      </p:sp>
      <p:sp>
        <p:nvSpPr>
          <p:cNvPr id="3" name="文本占位符 2"/>
          <p:cNvSpPr>
            <a:spLocks noGrp="1"/>
          </p:cNvSpPr>
          <p:nvPr>
            <p:ph type="body" sz="quarter" idx="11"/>
          </p:nvPr>
        </p:nvSpPr>
        <p:spPr/>
        <p:txBody>
          <a:bodyPr/>
          <a:lstStyle/>
          <a:p>
            <a:r>
              <a:rPr lang="zh-CN" altLang="en-US" dirty="0"/>
              <a:t>项目风格</a:t>
            </a:r>
            <a:endParaRPr lang="zh-CN" altLang="en-US" dirty="0"/>
          </a:p>
        </p:txBody>
      </p:sp>
      <p:grpSp>
        <p:nvGrpSpPr>
          <p:cNvPr id="28" name="组合 27"/>
          <p:cNvGrpSpPr/>
          <p:nvPr/>
        </p:nvGrpSpPr>
        <p:grpSpPr>
          <a:xfrm>
            <a:off x="1346200" y="3831167"/>
            <a:ext cx="4470400" cy="1565757"/>
            <a:chOff x="1346200" y="3831167"/>
            <a:chExt cx="4470400" cy="1565757"/>
          </a:xfrm>
        </p:grpSpPr>
        <p:grpSp>
          <p:nvGrpSpPr>
            <p:cNvPr id="14" name="组合 13"/>
            <p:cNvGrpSpPr/>
            <p:nvPr/>
          </p:nvGrpSpPr>
          <p:grpSpPr>
            <a:xfrm>
              <a:off x="1346200" y="3831167"/>
              <a:ext cx="4470400" cy="414866"/>
              <a:chOff x="812800" y="1456267"/>
              <a:chExt cx="4470400" cy="414866"/>
            </a:xfrm>
          </p:grpSpPr>
          <p:cxnSp>
            <p:nvCxnSpPr>
              <p:cNvPr id="15" name="直接连接符 14"/>
              <p:cNvCxnSpPr/>
              <p:nvPr/>
            </p:nvCxnSpPr>
            <p:spPr>
              <a:xfrm>
                <a:off x="812800" y="1663700"/>
                <a:ext cx="1176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矩形 15">
                <a:hlinkClick r:id="rId1" action="ppaction://hlinkfile"/>
              </p:cNvPr>
              <p:cNvSpPr/>
              <p:nvPr/>
            </p:nvSpPr>
            <p:spPr>
              <a:xfrm>
                <a:off x="1676400" y="1456267"/>
                <a:ext cx="2743200" cy="41486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solidFill>
                      <a:schemeClr val="bg1"/>
                    </a:solidFill>
                    <a:cs typeface="+mn-ea"/>
                    <a:sym typeface="+mn-lt"/>
                  </a:rPr>
                  <a:t>马克华菲</a:t>
                </a:r>
                <a:endParaRPr lang="zh-CN" altLang="zh-CN" b="1" dirty="0">
                  <a:solidFill>
                    <a:schemeClr val="bg1"/>
                  </a:solidFill>
                  <a:cs typeface="+mn-ea"/>
                  <a:sym typeface="+mn-lt"/>
                </a:endParaRPr>
              </a:p>
            </p:txBody>
          </p:sp>
          <p:cxnSp>
            <p:nvCxnSpPr>
              <p:cNvPr id="17" name="直接连接符 16"/>
              <p:cNvCxnSpPr/>
              <p:nvPr/>
            </p:nvCxnSpPr>
            <p:spPr>
              <a:xfrm>
                <a:off x="4106333" y="1663700"/>
                <a:ext cx="1176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4" name="矩形 23"/>
            <p:cNvSpPr/>
            <p:nvPr/>
          </p:nvSpPr>
          <p:spPr>
            <a:xfrm>
              <a:off x="1346200" y="4355524"/>
              <a:ext cx="4470400" cy="1041400"/>
            </a:xfrm>
            <a:prstGeom prst="rect">
              <a:avLst/>
            </a:prstGeom>
          </p:spPr>
          <p:txBody>
            <a:bodyPr wrap="square">
              <a:spAutoFit/>
            </a:bodyPr>
            <a:lstStyle/>
            <a:p>
              <a:pPr algn="ctr" defTabSz="608965">
                <a:lnSpc>
                  <a:spcPct val="130000"/>
                </a:lnSpc>
              </a:pPr>
              <a:r>
                <a:rPr lang="zh-CN" altLang="en-US" sz="1200" dirty="0">
                  <a:cs typeface="+mn-ea"/>
                  <a:sym typeface="+mn-lt"/>
                </a:rPr>
                <a:t>马克华菲新绅士男装（Mark Fairwhale）始于国际设计大师Mark Cheung（张肇达）的艺术灵感，秉承一</a:t>
              </a:r>
              <a:endParaRPr lang="zh-CN" altLang="en-US" sz="1200" dirty="0">
                <a:cs typeface="+mn-ea"/>
                <a:sym typeface="+mn-lt"/>
              </a:endParaRPr>
            </a:p>
            <a:p>
              <a:pPr algn="ctr" defTabSz="608965">
                <a:lnSpc>
                  <a:spcPct val="130000"/>
                </a:lnSpc>
              </a:pPr>
              <a:r>
                <a:rPr lang="zh-CN" altLang="en-US" sz="1200" dirty="0">
                  <a:cs typeface="+mn-ea"/>
                  <a:sym typeface="+mn-lt"/>
                </a:rPr>
                <a:t>贯的欧式时尚风格，在经典和潮流中游走，被誉为艺术领悟和商业知性兼具的魅力男装。</a:t>
              </a:r>
              <a:endParaRPr lang="zh-CN" altLang="en-US" sz="1200" dirty="0">
                <a:cs typeface="+mn-ea"/>
                <a:sym typeface="+mn-lt"/>
              </a:endParaRPr>
            </a:p>
          </p:txBody>
        </p:sp>
      </p:grpSp>
      <p:grpSp>
        <p:nvGrpSpPr>
          <p:cNvPr id="29" name="组合 28"/>
          <p:cNvGrpSpPr/>
          <p:nvPr/>
        </p:nvGrpSpPr>
        <p:grpSpPr>
          <a:xfrm>
            <a:off x="6464300" y="3831167"/>
            <a:ext cx="4470400" cy="1328267"/>
            <a:chOff x="6464300" y="3831167"/>
            <a:chExt cx="4470400" cy="1328267"/>
          </a:xfrm>
        </p:grpSpPr>
        <p:grpSp>
          <p:nvGrpSpPr>
            <p:cNvPr id="18" name="组合 17"/>
            <p:cNvGrpSpPr/>
            <p:nvPr/>
          </p:nvGrpSpPr>
          <p:grpSpPr>
            <a:xfrm>
              <a:off x="6464300" y="3831167"/>
              <a:ext cx="4470400" cy="414866"/>
              <a:chOff x="812800" y="1456267"/>
              <a:chExt cx="4470400" cy="414866"/>
            </a:xfrm>
          </p:grpSpPr>
          <p:cxnSp>
            <p:nvCxnSpPr>
              <p:cNvPr id="19" name="直接连接符 18"/>
              <p:cNvCxnSpPr/>
              <p:nvPr/>
            </p:nvCxnSpPr>
            <p:spPr>
              <a:xfrm>
                <a:off x="812800" y="1663700"/>
                <a:ext cx="1176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482725" y="1456267"/>
                <a:ext cx="2743200" cy="41486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hlinkClick r:id="rId2" action="ppaction://hlinkfile"/>
                  </a:rPr>
                  <a:t>马克华菲女装</a:t>
                </a:r>
                <a:endParaRPr lang="zh-CN" altLang="en-US" b="1" dirty="0">
                  <a:solidFill>
                    <a:schemeClr val="bg1"/>
                  </a:solidFill>
                  <a:cs typeface="+mn-ea"/>
                  <a:sym typeface="+mn-lt"/>
                </a:endParaRPr>
              </a:p>
            </p:txBody>
          </p:sp>
          <p:cxnSp>
            <p:nvCxnSpPr>
              <p:cNvPr id="21" name="直接连接符 20"/>
              <p:cNvCxnSpPr/>
              <p:nvPr/>
            </p:nvCxnSpPr>
            <p:spPr>
              <a:xfrm>
                <a:off x="4106333" y="1663700"/>
                <a:ext cx="1176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5" name="矩形 24"/>
            <p:cNvSpPr/>
            <p:nvPr/>
          </p:nvSpPr>
          <p:spPr>
            <a:xfrm>
              <a:off x="6464300" y="4355524"/>
              <a:ext cx="4470400" cy="803910"/>
            </a:xfrm>
            <a:prstGeom prst="rect">
              <a:avLst/>
            </a:prstGeom>
          </p:spPr>
          <p:txBody>
            <a:bodyPr wrap="square">
              <a:spAutoFit/>
            </a:bodyPr>
            <a:lstStyle/>
            <a:p>
              <a:pPr algn="ctr" defTabSz="608965">
                <a:lnSpc>
                  <a:spcPct val="130000"/>
                </a:lnSpc>
              </a:pPr>
              <a:r>
                <a:rPr lang="zh-CN" altLang="en-US" sz="1200" dirty="0">
                  <a:cs typeface="+mn-ea"/>
                  <a:sym typeface="+mn-lt"/>
                </a:rPr>
                <a:t>马克华菲创意都市女装（F.C.U.）时尚、摩登、具有都市感的服装设计迅速传递形象语言，可以让喜爱时髦 钟爱流行的摩登女性，能因时因地自我搭配，表现自由自在的时尚风格</a:t>
              </a:r>
              <a:endParaRPr lang="zh-CN" altLang="en-US" sz="1200" dirty="0">
                <a:cs typeface="+mn-ea"/>
                <a:sym typeface="+mn-lt"/>
              </a:endParaRPr>
            </a:p>
          </p:txBody>
        </p:sp>
      </p:grpSp>
      <p:pic>
        <p:nvPicPr>
          <p:cNvPr id="32" name="图片 31" descr="yt"/>
          <p:cNvPicPr>
            <a:picLocks noChangeAspect="1"/>
          </p:cNvPicPr>
          <p:nvPr/>
        </p:nvPicPr>
        <p:blipFill>
          <a:blip r:embed="rId3"/>
          <a:stretch>
            <a:fillRect/>
          </a:stretch>
        </p:blipFill>
        <p:spPr>
          <a:xfrm>
            <a:off x="1774825" y="1287145"/>
            <a:ext cx="3485515" cy="2230755"/>
          </a:xfrm>
          <a:prstGeom prst="rect">
            <a:avLst/>
          </a:prstGeom>
        </p:spPr>
      </p:pic>
      <p:pic>
        <p:nvPicPr>
          <p:cNvPr id="33" name="图片 32" descr="65932fa0532089629234225d3537e9c2f343458d240ed-eTk6ZW"/>
          <p:cNvPicPr>
            <a:picLocks noChangeAspect="1"/>
          </p:cNvPicPr>
          <p:nvPr/>
        </p:nvPicPr>
        <p:blipFill>
          <a:blip r:embed="rId4"/>
          <a:stretch>
            <a:fillRect/>
          </a:stretch>
        </p:blipFill>
        <p:spPr>
          <a:xfrm>
            <a:off x="6525260" y="1287145"/>
            <a:ext cx="1728470" cy="2441575"/>
          </a:xfrm>
          <a:prstGeom prst="rect">
            <a:avLst/>
          </a:prstGeom>
        </p:spPr>
      </p:pic>
      <p:pic>
        <p:nvPicPr>
          <p:cNvPr id="34" name="图片 33" descr="0444bc9061bc0b86a321c4309e16386286cffac92e4bb-o47JZ8"/>
          <p:cNvPicPr>
            <a:picLocks noChangeAspect="1"/>
          </p:cNvPicPr>
          <p:nvPr/>
        </p:nvPicPr>
        <p:blipFill>
          <a:blip r:embed="rId5"/>
          <a:stretch>
            <a:fillRect/>
          </a:stretch>
        </p:blipFill>
        <p:spPr>
          <a:xfrm>
            <a:off x="8234680" y="1301115"/>
            <a:ext cx="1736090" cy="23774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3</a:t>
            </a:r>
            <a:endParaRPr lang="en-US" altLang="zh-CN" dirty="0"/>
          </a:p>
        </p:txBody>
      </p:sp>
      <p:sp>
        <p:nvSpPr>
          <p:cNvPr id="3" name="文本占位符 2"/>
          <p:cNvSpPr>
            <a:spLocks noGrp="1"/>
          </p:cNvSpPr>
          <p:nvPr>
            <p:ph type="body" sz="quarter" idx="11"/>
          </p:nvPr>
        </p:nvSpPr>
        <p:spPr/>
        <p:txBody>
          <a:bodyPr/>
          <a:lstStyle/>
          <a:p>
            <a:r>
              <a:rPr lang="zh-CN" altLang="en-US" dirty="0"/>
              <a:t>项目构思</a:t>
            </a:r>
            <a:endParaRPr lang="en-US" altLang="zh-CN" dirty="0"/>
          </a:p>
        </p:txBody>
      </p:sp>
      <p:sp>
        <p:nvSpPr>
          <p:cNvPr id="4" name="矩形 3"/>
          <p:cNvSpPr/>
          <p:nvPr/>
        </p:nvSpPr>
        <p:spPr>
          <a:xfrm>
            <a:off x="1436873" y="1368622"/>
            <a:ext cx="1744980" cy="483235"/>
          </a:xfrm>
          <a:prstGeom prst="rect">
            <a:avLst/>
          </a:prstGeom>
        </p:spPr>
        <p:txBody>
          <a:bodyPr wrap="none">
            <a:spAutoFit/>
          </a:bodyPr>
          <a:lstStyle/>
          <a:p>
            <a:pPr marL="342900" indent="-342900" algn="ctr">
              <a:buFont typeface="Wingdings" panose="05000000000000000000" pitchFamily="2" charset="2"/>
              <a:buChar char="p"/>
            </a:pPr>
            <a:r>
              <a:rPr lang="zh-CN" altLang="en-US" sz="2400" b="1" dirty="0">
                <a:solidFill>
                  <a:schemeClr val="accent2"/>
                </a:solidFill>
                <a:cs typeface="+mn-ea"/>
                <a:sym typeface="+mn-lt"/>
              </a:rPr>
              <a:t>马克华菲</a:t>
            </a:r>
            <a:endParaRPr lang="zh-CN" altLang="en-US" sz="2400" b="1" dirty="0">
              <a:solidFill>
                <a:schemeClr val="accent2"/>
              </a:solidFill>
              <a:cs typeface="+mn-ea"/>
              <a:sym typeface="+mn-lt"/>
            </a:endParaRPr>
          </a:p>
        </p:txBody>
      </p:sp>
      <p:sp>
        <p:nvSpPr>
          <p:cNvPr id="6" name="矩形 5"/>
          <p:cNvSpPr/>
          <p:nvPr/>
        </p:nvSpPr>
        <p:spPr>
          <a:xfrm>
            <a:off x="812800" y="1803287"/>
            <a:ext cx="10659533" cy="566420"/>
          </a:xfrm>
          <a:prstGeom prst="rect">
            <a:avLst/>
          </a:prstGeom>
        </p:spPr>
        <p:txBody>
          <a:bodyPr wrap="square">
            <a:spAutoFit/>
          </a:bodyPr>
          <a:lstStyle/>
          <a:p>
            <a:pPr defTabSz="608965">
              <a:lnSpc>
                <a:spcPct val="130000"/>
              </a:lnSpc>
            </a:pPr>
            <a:r>
              <a:rPr lang="zh-CN" sz="2400" dirty="0">
                <a:cs typeface="+mn-ea"/>
                <a:sym typeface="+mn-lt"/>
              </a:rPr>
              <a:t>马克华菲作为时尚流行的男装品牌，主要结构要符合流行审美艺术</a:t>
            </a:r>
            <a:endParaRPr lang="zh-CN" sz="2400" dirty="0">
              <a:cs typeface="+mn-ea"/>
              <a:sym typeface="+mn-lt"/>
            </a:endParaRPr>
          </a:p>
        </p:txBody>
      </p:sp>
      <p:cxnSp>
        <p:nvCxnSpPr>
          <p:cNvPr id="8" name="直接连接符 7"/>
          <p:cNvCxnSpPr/>
          <p:nvPr/>
        </p:nvCxnSpPr>
        <p:spPr>
          <a:xfrm>
            <a:off x="897467" y="2556933"/>
            <a:ext cx="10490200" cy="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259455" y="2717800"/>
            <a:ext cx="0" cy="3132455"/>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096000" y="2717800"/>
            <a:ext cx="0" cy="3132455"/>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8981440" y="2717800"/>
            <a:ext cx="0" cy="3132455"/>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51112" y="5850255"/>
            <a:ext cx="10490200" cy="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2122805" y="3017520"/>
            <a:ext cx="1059180" cy="459105"/>
          </a:xfrm>
          <a:prstGeom prst="rect">
            <a:avLst/>
          </a:prstGeom>
        </p:spPr>
        <p:txBody>
          <a:bodyPr wrap="square">
            <a:spAutoFit/>
          </a:bodyPr>
          <a:lstStyle/>
          <a:p>
            <a:pPr algn="ctr"/>
            <a:r>
              <a:rPr lang="en-US" altLang="zh-CN" sz="2400" b="1" dirty="0">
                <a:solidFill>
                  <a:schemeClr val="accent2"/>
                </a:solidFill>
                <a:cs typeface="+mn-ea"/>
                <a:sym typeface="+mn-lt"/>
              </a:rPr>
              <a:t>Logo</a:t>
            </a:r>
            <a:endParaRPr lang="en-US" altLang="zh-CN" sz="2400" b="1" dirty="0">
              <a:solidFill>
                <a:schemeClr val="accent2"/>
              </a:solidFill>
              <a:cs typeface="+mn-ea"/>
              <a:sym typeface="+mn-lt"/>
            </a:endParaRPr>
          </a:p>
        </p:txBody>
      </p:sp>
      <p:sp>
        <p:nvSpPr>
          <p:cNvPr id="20" name="矩形 19"/>
          <p:cNvSpPr/>
          <p:nvPr/>
        </p:nvSpPr>
        <p:spPr>
          <a:xfrm>
            <a:off x="10382410" y="3017817"/>
            <a:ext cx="1017905" cy="459105"/>
          </a:xfrm>
          <a:prstGeom prst="rect">
            <a:avLst/>
          </a:prstGeom>
        </p:spPr>
        <p:txBody>
          <a:bodyPr wrap="none">
            <a:spAutoFit/>
          </a:bodyPr>
          <a:lstStyle/>
          <a:p>
            <a:pPr algn="ctr"/>
            <a:r>
              <a:rPr lang="en-US" altLang="zh-CN" sz="2400" b="1" dirty="0">
                <a:solidFill>
                  <a:schemeClr val="accent2"/>
                </a:solidFill>
                <a:cs typeface="+mn-ea"/>
                <a:sym typeface="+mn-lt"/>
              </a:rPr>
              <a:t>Bnner</a:t>
            </a:r>
            <a:endParaRPr lang="en-US" altLang="zh-CN" sz="2400" b="1" dirty="0">
              <a:solidFill>
                <a:schemeClr val="accent2"/>
              </a:solidFill>
              <a:cs typeface="+mn-ea"/>
              <a:sym typeface="+mn-lt"/>
            </a:endParaRPr>
          </a:p>
        </p:txBody>
      </p:sp>
      <p:sp>
        <p:nvSpPr>
          <p:cNvPr id="21" name="矩形 20"/>
          <p:cNvSpPr/>
          <p:nvPr/>
        </p:nvSpPr>
        <p:spPr>
          <a:xfrm>
            <a:off x="7920619" y="3017817"/>
            <a:ext cx="914400" cy="459105"/>
          </a:xfrm>
          <a:prstGeom prst="rect">
            <a:avLst/>
          </a:prstGeom>
        </p:spPr>
        <p:txBody>
          <a:bodyPr wrap="none">
            <a:spAutoFit/>
          </a:bodyPr>
          <a:lstStyle/>
          <a:p>
            <a:pPr algn="ctr"/>
            <a:r>
              <a:rPr lang="en-US" sz="2400" b="1" dirty="0">
                <a:solidFill>
                  <a:schemeClr val="accent2"/>
                </a:solidFill>
                <a:cs typeface="+mn-ea"/>
                <a:sym typeface="+mn-lt"/>
              </a:rPr>
              <a:t>Main</a:t>
            </a:r>
            <a:endParaRPr lang="en-US" sz="2400" b="1" dirty="0">
              <a:solidFill>
                <a:schemeClr val="accent2"/>
              </a:solidFill>
              <a:cs typeface="+mn-ea"/>
              <a:sym typeface="+mn-lt"/>
            </a:endParaRPr>
          </a:p>
        </p:txBody>
      </p:sp>
      <p:sp>
        <p:nvSpPr>
          <p:cNvPr id="22" name="矩形 21"/>
          <p:cNvSpPr/>
          <p:nvPr/>
        </p:nvSpPr>
        <p:spPr>
          <a:xfrm>
            <a:off x="4526014" y="3017817"/>
            <a:ext cx="780415" cy="459105"/>
          </a:xfrm>
          <a:prstGeom prst="rect">
            <a:avLst/>
          </a:prstGeom>
        </p:spPr>
        <p:txBody>
          <a:bodyPr wrap="none">
            <a:spAutoFit/>
          </a:bodyPr>
          <a:lstStyle/>
          <a:p>
            <a:pPr algn="ctr"/>
            <a:r>
              <a:rPr lang="en-US" altLang="zh-CN" sz="2400" b="1" dirty="0">
                <a:solidFill>
                  <a:schemeClr val="accent2"/>
                </a:solidFill>
                <a:cs typeface="+mn-ea"/>
                <a:sym typeface="+mn-lt"/>
              </a:rPr>
              <a:t>Nva</a:t>
            </a:r>
            <a:endParaRPr lang="en-US" altLang="zh-CN" sz="2400" b="1" dirty="0">
              <a:solidFill>
                <a:schemeClr val="accent2"/>
              </a:solidFill>
              <a:cs typeface="+mn-ea"/>
              <a:sym typeface="+mn-lt"/>
            </a:endParaRPr>
          </a:p>
        </p:txBody>
      </p:sp>
      <p:pic>
        <p:nvPicPr>
          <p:cNvPr id="7" name="图片 6" descr="LOGO"/>
          <p:cNvPicPr>
            <a:picLocks noChangeAspect="1"/>
          </p:cNvPicPr>
          <p:nvPr/>
        </p:nvPicPr>
        <p:blipFill>
          <a:blip r:embed="rId1"/>
          <a:stretch>
            <a:fillRect/>
          </a:stretch>
        </p:blipFill>
        <p:spPr>
          <a:xfrm>
            <a:off x="884555" y="3130550"/>
            <a:ext cx="1337310" cy="365760"/>
          </a:xfrm>
          <a:prstGeom prst="rect">
            <a:avLst/>
          </a:prstGeom>
        </p:spPr>
      </p:pic>
      <p:pic>
        <p:nvPicPr>
          <p:cNvPr id="11" name="图片 10" descr="lan"/>
          <p:cNvPicPr>
            <a:picLocks noChangeAspect="1"/>
          </p:cNvPicPr>
          <p:nvPr/>
        </p:nvPicPr>
        <p:blipFill>
          <a:blip r:embed="rId2"/>
          <a:stretch>
            <a:fillRect/>
          </a:stretch>
        </p:blipFill>
        <p:spPr>
          <a:xfrm>
            <a:off x="3390265" y="3130550"/>
            <a:ext cx="1026160" cy="372745"/>
          </a:xfrm>
          <a:prstGeom prst="rect">
            <a:avLst/>
          </a:prstGeom>
        </p:spPr>
      </p:pic>
      <p:pic>
        <p:nvPicPr>
          <p:cNvPr id="31" name="图片 30" descr="banner-buttom-bg"/>
          <p:cNvPicPr>
            <a:picLocks noChangeAspect="1"/>
          </p:cNvPicPr>
          <p:nvPr/>
        </p:nvPicPr>
        <p:blipFill>
          <a:blip r:embed="rId3"/>
          <a:stretch>
            <a:fillRect/>
          </a:stretch>
        </p:blipFill>
        <p:spPr>
          <a:xfrm>
            <a:off x="6463030" y="2964180"/>
            <a:ext cx="1213485" cy="565785"/>
          </a:xfrm>
          <a:prstGeom prst="rect">
            <a:avLst/>
          </a:prstGeom>
        </p:spPr>
      </p:pic>
      <p:pic>
        <p:nvPicPr>
          <p:cNvPr id="32" name="图片 31" descr="banner-2"/>
          <p:cNvPicPr>
            <a:picLocks noChangeAspect="1"/>
          </p:cNvPicPr>
          <p:nvPr/>
        </p:nvPicPr>
        <p:blipFill>
          <a:blip r:embed="rId4"/>
          <a:stretch>
            <a:fillRect/>
          </a:stretch>
        </p:blipFill>
        <p:spPr>
          <a:xfrm>
            <a:off x="9128760" y="2964180"/>
            <a:ext cx="1253490" cy="565785"/>
          </a:xfrm>
          <a:prstGeom prst="rect">
            <a:avLst/>
          </a:prstGeom>
        </p:spPr>
      </p:pic>
      <p:cxnSp>
        <p:nvCxnSpPr>
          <p:cNvPr id="15" name="直接连接符 14"/>
          <p:cNvCxnSpPr/>
          <p:nvPr/>
        </p:nvCxnSpPr>
        <p:spPr>
          <a:xfrm>
            <a:off x="813647" y="4051088"/>
            <a:ext cx="10490200" cy="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171575" y="4413250"/>
            <a:ext cx="1691005" cy="1194435"/>
          </a:xfrm>
          <a:prstGeom prst="rect">
            <a:avLst/>
          </a:prstGeom>
          <a:solidFill>
            <a:schemeClr val="accent2">
              <a:lumMod val="60000"/>
              <a:lumOff val="40000"/>
            </a:schemeClr>
          </a:solidFill>
          <a:ln>
            <a:solidFill>
              <a:srgbClr val="479796"/>
            </a:solidFill>
          </a:ln>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p>
            <a:pPr>
              <a:lnSpc>
                <a:spcPct val="130000"/>
              </a:lnSpc>
              <a:spcBef>
                <a:spcPts val="600"/>
              </a:spcBef>
            </a:pPr>
            <a:r>
              <a:rPr lang="en-US" altLang="zh-CN" sz="1600" kern="0" dirty="0">
                <a:pattFill prst="dkUpDiag">
                  <a:fgClr>
                    <a:schemeClr val="bg1">
                      <a:lumMod val="50000"/>
                    </a:schemeClr>
                  </a:fgClr>
                  <a:bgClr>
                    <a:schemeClr val="tx1">
                      <a:lumMod val="75000"/>
                      <a:lumOff val="25000"/>
                    </a:schemeClr>
                  </a:bgClr>
                </a:pattFill>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cs typeface="+mn-ea"/>
                <a:sym typeface="+mn-lt"/>
              </a:rPr>
              <a:t>Logo</a:t>
            </a:r>
            <a:r>
              <a:rPr lang="zh-CN" altLang="en-US" sz="1600" kern="0" dirty="0">
                <a:pattFill prst="dkUpDiag">
                  <a:fgClr>
                    <a:schemeClr val="bg1">
                      <a:lumMod val="50000"/>
                    </a:schemeClr>
                  </a:fgClr>
                  <a:bgClr>
                    <a:schemeClr val="tx1">
                      <a:lumMod val="75000"/>
                      <a:lumOff val="25000"/>
                    </a:schemeClr>
                  </a:bgClr>
                </a:pattFill>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cs typeface="+mn-ea"/>
                <a:sym typeface="+mn-lt"/>
              </a:rPr>
              <a:t>来源于网络</a:t>
            </a:r>
            <a:endParaRPr lang="zh-CN" altLang="en-US" sz="1600" kern="0" dirty="0">
              <a:pattFill prst="dkUpDiag">
                <a:fgClr>
                  <a:schemeClr val="bg1">
                    <a:lumMod val="50000"/>
                  </a:schemeClr>
                </a:fgClr>
                <a:bgClr>
                  <a:schemeClr val="tx1">
                    <a:lumMod val="75000"/>
                    <a:lumOff val="25000"/>
                  </a:schemeClr>
                </a:bgClr>
              </a:pattFill>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600" kern="0" dirty="0">
                <a:pattFill prst="dkUpDiag">
                  <a:fgClr>
                    <a:schemeClr val="bg1">
                      <a:lumMod val="50000"/>
                    </a:schemeClr>
                  </a:fgClr>
                  <a:bgClr>
                    <a:schemeClr val="tx1">
                      <a:lumMod val="75000"/>
                      <a:lumOff val="25000"/>
                    </a:schemeClr>
                  </a:bgClr>
                </a:pattFill>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cs typeface="+mn-ea"/>
                <a:sym typeface="+mn-lt"/>
              </a:rPr>
              <a:t>Logo</a:t>
            </a:r>
            <a:r>
              <a:rPr lang="zh-CN" altLang="en-US" sz="1600" kern="0" dirty="0">
                <a:pattFill prst="dkUpDiag">
                  <a:fgClr>
                    <a:schemeClr val="bg1">
                      <a:lumMod val="50000"/>
                    </a:schemeClr>
                  </a:fgClr>
                  <a:bgClr>
                    <a:schemeClr val="tx1">
                      <a:lumMod val="75000"/>
                      <a:lumOff val="25000"/>
                    </a:schemeClr>
                  </a:bgClr>
                </a:pattFill>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cs typeface="+mn-ea"/>
                <a:sym typeface="+mn-lt"/>
              </a:rPr>
              <a:t>的颜色多彩</a:t>
            </a:r>
            <a:endParaRPr lang="zh-CN" altLang="en-US" sz="1600" kern="0" dirty="0">
              <a:pattFill prst="dkUpDiag">
                <a:fgClr>
                  <a:schemeClr val="bg1">
                    <a:lumMod val="50000"/>
                  </a:schemeClr>
                </a:fgClr>
                <a:bgClr>
                  <a:schemeClr val="tx1">
                    <a:lumMod val="75000"/>
                    <a:lumOff val="25000"/>
                  </a:schemeClr>
                </a:bgClr>
              </a:pattFill>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1600" kern="0" dirty="0">
                <a:pattFill prst="dkUpDiag">
                  <a:fgClr>
                    <a:schemeClr val="bg1">
                      <a:lumMod val="50000"/>
                    </a:schemeClr>
                  </a:fgClr>
                  <a:bgClr>
                    <a:schemeClr val="tx1">
                      <a:lumMod val="75000"/>
                      <a:lumOff val="25000"/>
                    </a:schemeClr>
                  </a:bgClr>
                </a:pattFill>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cs typeface="+mn-ea"/>
                <a:sym typeface="+mn-lt"/>
              </a:rPr>
              <a:t>颜色鲜艳，</a:t>
            </a:r>
            <a:endParaRPr lang="zh-CN" altLang="en-US" sz="1600" kern="0" dirty="0">
              <a:pattFill prst="dkUpDiag">
                <a:fgClr>
                  <a:schemeClr val="bg1">
                    <a:lumMod val="50000"/>
                  </a:schemeClr>
                </a:fgClr>
                <a:bgClr>
                  <a:schemeClr val="tx1">
                    <a:lumMod val="75000"/>
                    <a:lumOff val="25000"/>
                  </a:schemeClr>
                </a:bgClr>
              </a:pattFill>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cs typeface="+mn-ea"/>
              <a:sym typeface="+mn-lt"/>
            </a:endParaRPr>
          </a:p>
        </p:txBody>
      </p:sp>
      <p:sp>
        <p:nvSpPr>
          <p:cNvPr id="17" name="文本框 16"/>
          <p:cNvSpPr txBox="1"/>
          <p:nvPr/>
        </p:nvSpPr>
        <p:spPr>
          <a:xfrm>
            <a:off x="3808095" y="4413250"/>
            <a:ext cx="1605280" cy="1194435"/>
          </a:xfrm>
          <a:prstGeom prst="rect">
            <a:avLst/>
          </a:prstGeom>
          <a:solidFill>
            <a:schemeClr val="accent2">
              <a:lumMod val="60000"/>
              <a:lumOff val="40000"/>
            </a:schemeClr>
          </a:solidFill>
          <a:ln>
            <a:solidFill>
              <a:srgbClr val="479796"/>
            </a:solidFill>
          </a:ln>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p>
            <a:pPr>
              <a:lnSpc>
                <a:spcPct val="130000"/>
              </a:lnSpc>
              <a:spcBef>
                <a:spcPts val="600"/>
              </a:spcBef>
            </a:pPr>
            <a:r>
              <a:rPr lang="en-US" altLang="zh-CN" sz="1600" kern="0" dirty="0">
                <a:pattFill prst="dkUpDiag">
                  <a:fgClr>
                    <a:schemeClr val="bg1">
                      <a:lumMod val="50000"/>
                    </a:schemeClr>
                  </a:fgClr>
                  <a:bgClr>
                    <a:schemeClr val="tx1">
                      <a:lumMod val="75000"/>
                      <a:lumOff val="25000"/>
                    </a:schemeClr>
                  </a:bgClr>
                </a:pattFill>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cs typeface="+mn-ea"/>
                <a:sym typeface="+mn-lt"/>
              </a:rPr>
              <a:t>Nav</a:t>
            </a:r>
            <a:r>
              <a:rPr lang="zh-CN" altLang="en-US" sz="1600" kern="0" dirty="0">
                <a:pattFill prst="dkUpDiag">
                  <a:fgClr>
                    <a:schemeClr val="bg1">
                      <a:lumMod val="50000"/>
                    </a:schemeClr>
                  </a:fgClr>
                  <a:bgClr>
                    <a:schemeClr val="tx1">
                      <a:lumMod val="75000"/>
                      <a:lumOff val="25000"/>
                    </a:schemeClr>
                  </a:bgClr>
                </a:pattFill>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cs typeface="+mn-ea"/>
                <a:sym typeface="+mn-lt"/>
              </a:rPr>
              <a:t>的设计来自</a:t>
            </a:r>
            <a:endParaRPr lang="zh-CN" altLang="en-US" sz="1600" kern="0" dirty="0">
              <a:pattFill prst="dkUpDiag">
                <a:fgClr>
                  <a:schemeClr val="bg1">
                    <a:lumMod val="50000"/>
                  </a:schemeClr>
                </a:fgClr>
                <a:bgClr>
                  <a:schemeClr val="tx1">
                    <a:lumMod val="75000"/>
                    <a:lumOff val="25000"/>
                  </a:schemeClr>
                </a:bgClr>
              </a:pattFill>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1600" kern="0" dirty="0">
                <a:pattFill prst="dkUpDiag">
                  <a:fgClr>
                    <a:schemeClr val="bg1">
                      <a:lumMod val="50000"/>
                    </a:schemeClr>
                  </a:fgClr>
                  <a:bgClr>
                    <a:schemeClr val="tx1">
                      <a:lumMod val="75000"/>
                      <a:lumOff val="25000"/>
                    </a:schemeClr>
                  </a:bgClr>
                </a:pattFill>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cs typeface="+mn-ea"/>
                <a:sym typeface="+mn-lt"/>
              </a:rPr>
              <a:t>于马克华菲整体</a:t>
            </a:r>
            <a:endParaRPr lang="zh-CN" altLang="en-US" sz="1600" kern="0" dirty="0">
              <a:pattFill prst="dkUpDiag">
                <a:fgClr>
                  <a:schemeClr val="bg1">
                    <a:lumMod val="50000"/>
                  </a:schemeClr>
                </a:fgClr>
                <a:bgClr>
                  <a:schemeClr val="tx1">
                    <a:lumMod val="75000"/>
                    <a:lumOff val="25000"/>
                  </a:schemeClr>
                </a:bgClr>
              </a:pattFill>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1600" kern="0" dirty="0">
                <a:pattFill prst="dkUpDiag">
                  <a:fgClr>
                    <a:schemeClr val="bg1">
                      <a:lumMod val="50000"/>
                    </a:schemeClr>
                  </a:fgClr>
                  <a:bgClr>
                    <a:schemeClr val="tx1">
                      <a:lumMod val="75000"/>
                      <a:lumOff val="25000"/>
                    </a:schemeClr>
                  </a:bgClr>
                </a:pattFill>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cs typeface="+mn-ea"/>
                <a:sym typeface="+mn-lt"/>
              </a:rPr>
              <a:t>的风格，</a:t>
            </a:r>
            <a:endParaRPr lang="zh-CN" altLang="en-US" sz="1600" kern="0" dirty="0">
              <a:pattFill prst="dkUpDiag">
                <a:fgClr>
                  <a:schemeClr val="bg1">
                    <a:lumMod val="50000"/>
                  </a:schemeClr>
                </a:fgClr>
                <a:bgClr>
                  <a:schemeClr val="tx1">
                    <a:lumMod val="75000"/>
                    <a:lumOff val="25000"/>
                  </a:schemeClr>
                </a:bgClr>
              </a:pattFill>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p:cNvSpPr txBox="1"/>
          <p:nvPr/>
        </p:nvSpPr>
        <p:spPr>
          <a:xfrm>
            <a:off x="9537700" y="4564380"/>
            <a:ext cx="1808480" cy="1194435"/>
          </a:xfrm>
          <a:prstGeom prst="rect">
            <a:avLst/>
          </a:prstGeom>
          <a:solidFill>
            <a:schemeClr val="accent2">
              <a:lumMod val="60000"/>
              <a:lumOff val="40000"/>
            </a:schemeClr>
          </a:solidFill>
          <a:ln>
            <a:solidFill>
              <a:srgbClr val="479796"/>
            </a:solidFill>
          </a:ln>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p>
            <a:pPr>
              <a:lnSpc>
                <a:spcPct val="130000"/>
              </a:lnSpc>
              <a:spcBef>
                <a:spcPts val="600"/>
              </a:spcBef>
            </a:pPr>
            <a:r>
              <a:rPr lang="en-US" altLang="zh-CN" sz="1600" kern="0" dirty="0">
                <a:pattFill prst="dkUpDiag">
                  <a:fgClr>
                    <a:schemeClr val="bg1">
                      <a:lumMod val="50000"/>
                    </a:schemeClr>
                  </a:fgClr>
                  <a:bgClr>
                    <a:schemeClr val="tx1">
                      <a:lumMod val="75000"/>
                      <a:lumOff val="25000"/>
                    </a:schemeClr>
                  </a:bgClr>
                </a:pattFill>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cs typeface="+mn-ea"/>
                <a:sym typeface="+mn-lt"/>
              </a:rPr>
              <a:t>Bnner</a:t>
            </a:r>
            <a:r>
              <a:rPr lang="zh-CN" altLang="zh-CN" sz="1600" kern="0" dirty="0">
                <a:pattFill prst="dkUpDiag">
                  <a:fgClr>
                    <a:schemeClr val="bg1">
                      <a:lumMod val="50000"/>
                    </a:schemeClr>
                  </a:fgClr>
                  <a:bgClr>
                    <a:schemeClr val="tx1">
                      <a:lumMod val="75000"/>
                      <a:lumOff val="25000"/>
                    </a:schemeClr>
                  </a:bgClr>
                </a:pattFill>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cs typeface="+mn-ea"/>
                <a:sym typeface="+mn-lt"/>
              </a:rPr>
              <a:t>是采用轮播</a:t>
            </a:r>
            <a:endParaRPr lang="zh-CN" altLang="zh-CN" sz="1600" kern="0" dirty="0">
              <a:pattFill prst="dkUpDiag">
                <a:fgClr>
                  <a:schemeClr val="bg1">
                    <a:lumMod val="50000"/>
                  </a:schemeClr>
                </a:fgClr>
                <a:bgClr>
                  <a:schemeClr val="tx1">
                    <a:lumMod val="75000"/>
                    <a:lumOff val="25000"/>
                  </a:schemeClr>
                </a:bgClr>
              </a:pattFill>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zh-CN" sz="1600" kern="0" dirty="0">
                <a:pattFill prst="dkUpDiag">
                  <a:fgClr>
                    <a:schemeClr val="bg1">
                      <a:lumMod val="50000"/>
                    </a:schemeClr>
                  </a:fgClr>
                  <a:bgClr>
                    <a:schemeClr val="tx1">
                      <a:lumMod val="75000"/>
                      <a:lumOff val="25000"/>
                    </a:schemeClr>
                  </a:bgClr>
                </a:pattFill>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cs typeface="+mn-ea"/>
                <a:sym typeface="+mn-lt"/>
              </a:rPr>
              <a:t>的方式呈现，内容</a:t>
            </a:r>
            <a:endParaRPr lang="zh-CN" altLang="zh-CN" sz="1600" kern="0" dirty="0">
              <a:pattFill prst="dkUpDiag">
                <a:fgClr>
                  <a:schemeClr val="bg1">
                    <a:lumMod val="50000"/>
                  </a:schemeClr>
                </a:fgClr>
                <a:bgClr>
                  <a:schemeClr val="tx1">
                    <a:lumMod val="75000"/>
                    <a:lumOff val="25000"/>
                  </a:schemeClr>
                </a:bgClr>
              </a:pattFill>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zh-CN" sz="1600" kern="0" dirty="0">
                <a:pattFill prst="dkUpDiag">
                  <a:fgClr>
                    <a:schemeClr val="bg1">
                      <a:lumMod val="50000"/>
                    </a:schemeClr>
                  </a:fgClr>
                  <a:bgClr>
                    <a:schemeClr val="tx1">
                      <a:lumMod val="75000"/>
                      <a:lumOff val="25000"/>
                    </a:schemeClr>
                  </a:bgClr>
                </a:pattFill>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cs typeface="+mn-ea"/>
                <a:sym typeface="+mn-lt"/>
              </a:rPr>
              <a:t>简约清新，</a:t>
            </a:r>
            <a:endParaRPr lang="zh-CN" altLang="zh-CN" sz="1600" kern="0" dirty="0">
              <a:pattFill prst="dkUpDiag">
                <a:fgClr>
                  <a:schemeClr val="bg1">
                    <a:lumMod val="50000"/>
                  </a:schemeClr>
                </a:fgClr>
                <a:bgClr>
                  <a:schemeClr val="tx1">
                    <a:lumMod val="75000"/>
                    <a:lumOff val="25000"/>
                  </a:schemeClr>
                </a:bgClr>
              </a:pattFill>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cs typeface="+mn-ea"/>
              <a:sym typeface="+mn-lt"/>
            </a:endParaRPr>
          </a:p>
        </p:txBody>
      </p:sp>
      <p:sp>
        <p:nvSpPr>
          <p:cNvPr id="5" name="文本框 4"/>
          <p:cNvSpPr txBox="1"/>
          <p:nvPr/>
        </p:nvSpPr>
        <p:spPr>
          <a:xfrm>
            <a:off x="6621145" y="4564380"/>
            <a:ext cx="1689100" cy="801370"/>
          </a:xfrm>
          <a:prstGeom prst="rect">
            <a:avLst/>
          </a:prstGeom>
          <a:solidFill>
            <a:schemeClr val="accent2">
              <a:lumMod val="60000"/>
              <a:lumOff val="40000"/>
            </a:schemeClr>
          </a:solidFill>
          <a:ln>
            <a:solidFill>
              <a:srgbClr val="479796"/>
            </a:solidFill>
          </a:ln>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p>
            <a:pPr>
              <a:lnSpc>
                <a:spcPct val="130000"/>
              </a:lnSpc>
              <a:spcBef>
                <a:spcPts val="600"/>
              </a:spcBef>
            </a:pPr>
            <a:r>
              <a:rPr lang="en-US" altLang="zh-CN" sz="1600" kern="0" dirty="0">
                <a:pattFill prst="dkUpDiag">
                  <a:fgClr>
                    <a:schemeClr val="bg1">
                      <a:lumMod val="50000"/>
                    </a:schemeClr>
                  </a:fgClr>
                  <a:bgClr>
                    <a:schemeClr val="tx1">
                      <a:lumMod val="75000"/>
                      <a:lumOff val="25000"/>
                    </a:schemeClr>
                  </a:bgClr>
                </a:pattFill>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cs typeface="+mn-ea"/>
                <a:sym typeface="+mn-lt"/>
              </a:rPr>
              <a:t>Main</a:t>
            </a:r>
            <a:r>
              <a:rPr lang="zh-CN" altLang="en-US" sz="1600" kern="0" dirty="0">
                <a:pattFill prst="dkUpDiag">
                  <a:fgClr>
                    <a:schemeClr val="bg1">
                      <a:lumMod val="50000"/>
                    </a:schemeClr>
                  </a:fgClr>
                  <a:bgClr>
                    <a:schemeClr val="tx1">
                      <a:lumMod val="75000"/>
                      <a:lumOff val="25000"/>
                    </a:schemeClr>
                  </a:bgClr>
                </a:pattFill>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cs typeface="+mn-ea"/>
                <a:sym typeface="+mn-lt"/>
              </a:rPr>
              <a:t>整体色调偏</a:t>
            </a:r>
            <a:endParaRPr lang="zh-CN" altLang="en-US" sz="1600" kern="0" dirty="0">
              <a:pattFill prst="dkUpDiag">
                <a:fgClr>
                  <a:schemeClr val="bg1">
                    <a:lumMod val="50000"/>
                  </a:schemeClr>
                </a:fgClr>
                <a:bgClr>
                  <a:schemeClr val="tx1">
                    <a:lumMod val="75000"/>
                    <a:lumOff val="25000"/>
                  </a:schemeClr>
                </a:bgClr>
              </a:pattFill>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1600" kern="0" dirty="0">
                <a:pattFill prst="dkUpDiag">
                  <a:fgClr>
                    <a:schemeClr val="bg1">
                      <a:lumMod val="50000"/>
                    </a:schemeClr>
                  </a:fgClr>
                  <a:bgClr>
                    <a:schemeClr val="tx1">
                      <a:lumMod val="75000"/>
                      <a:lumOff val="25000"/>
                    </a:schemeClr>
                  </a:bgClr>
                </a:pattFill>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cs typeface="+mn-ea"/>
                <a:sym typeface="+mn-lt"/>
              </a:rPr>
              <a:t>黄红色暖系</a:t>
            </a:r>
            <a:endParaRPr lang="zh-CN" altLang="en-US" sz="1600" kern="0" dirty="0">
              <a:pattFill prst="dkUpDiag">
                <a:fgClr>
                  <a:schemeClr val="bg1">
                    <a:lumMod val="50000"/>
                  </a:schemeClr>
                </a:fgClr>
                <a:bgClr>
                  <a:schemeClr val="tx1">
                    <a:lumMod val="75000"/>
                    <a:lumOff val="25000"/>
                  </a:schemeClr>
                </a:bgClr>
              </a:pattFill>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4</a:t>
            </a:r>
            <a:endParaRPr lang="en-US" altLang="zh-CN" dirty="0"/>
          </a:p>
        </p:txBody>
      </p:sp>
      <p:sp>
        <p:nvSpPr>
          <p:cNvPr id="3" name="文本占位符 2"/>
          <p:cNvSpPr>
            <a:spLocks noGrp="1"/>
          </p:cNvSpPr>
          <p:nvPr>
            <p:ph type="body" sz="quarter" idx="11"/>
          </p:nvPr>
        </p:nvSpPr>
        <p:spPr/>
        <p:txBody>
          <a:bodyPr/>
          <a:lstStyle/>
          <a:p>
            <a:r>
              <a:rPr lang="zh-CN" altLang="en-US" dirty="0">
                <a:cs typeface="+mn-ea"/>
                <a:sym typeface="+mn-lt"/>
              </a:rPr>
              <a:t>项目风格</a:t>
            </a:r>
            <a:endParaRPr lang="zh-CN" altLang="en-US" dirty="0"/>
          </a:p>
        </p:txBody>
      </p:sp>
      <p:grpSp>
        <p:nvGrpSpPr>
          <p:cNvPr id="6" name="组合 5"/>
          <p:cNvGrpSpPr/>
          <p:nvPr/>
        </p:nvGrpSpPr>
        <p:grpSpPr>
          <a:xfrm>
            <a:off x="812800" y="4128136"/>
            <a:ext cx="10557933" cy="414866"/>
            <a:chOff x="812800" y="1456902"/>
            <a:chExt cx="4470400" cy="414866"/>
          </a:xfrm>
        </p:grpSpPr>
        <p:cxnSp>
          <p:nvCxnSpPr>
            <p:cNvPr id="7" name="直接连接符 6"/>
            <p:cNvCxnSpPr/>
            <p:nvPr/>
          </p:nvCxnSpPr>
          <p:spPr>
            <a:xfrm>
              <a:off x="812800" y="1663700"/>
              <a:ext cx="1176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678282" y="1456902"/>
              <a:ext cx="2743200" cy="4148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马克华菲</a:t>
              </a:r>
              <a:endParaRPr lang="zh-CN" altLang="en-US" b="1" dirty="0">
                <a:solidFill>
                  <a:schemeClr val="bg1"/>
                </a:solidFill>
                <a:cs typeface="+mn-ea"/>
                <a:sym typeface="+mn-lt"/>
              </a:endParaRPr>
            </a:p>
          </p:txBody>
        </p:sp>
        <p:cxnSp>
          <p:nvCxnSpPr>
            <p:cNvPr id="9" name="直接连接符 8"/>
            <p:cNvCxnSpPr/>
            <p:nvPr/>
          </p:nvCxnSpPr>
          <p:spPr>
            <a:xfrm>
              <a:off x="4106333" y="1663700"/>
              <a:ext cx="1176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 name="矩形 10"/>
          <p:cNvSpPr/>
          <p:nvPr/>
        </p:nvSpPr>
        <p:spPr>
          <a:xfrm>
            <a:off x="3566795" y="4798695"/>
            <a:ext cx="5085715" cy="1200150"/>
          </a:xfrm>
          <a:prstGeom prst="rect">
            <a:avLst/>
          </a:prstGeom>
        </p:spPr>
        <p:txBody>
          <a:bodyPr wrap="square" numCol="3" spcCol="360000">
            <a:spAutoFit/>
          </a:bodyPr>
          <a:lstStyle/>
          <a:p>
            <a:pPr algn="just" defTabSz="608965">
              <a:lnSpc>
                <a:spcPct val="130000"/>
              </a:lnSpc>
            </a:pPr>
            <a:r>
              <a:rPr lang="zh-CN" altLang="en-US" sz="2800" dirty="0">
                <a:pattFill prst="dkUpDiag">
                  <a:fgClr>
                    <a:schemeClr val="bg1">
                      <a:lumMod val="50000"/>
                    </a:schemeClr>
                  </a:fgClr>
                  <a:bgClr>
                    <a:schemeClr val="tx1">
                      <a:lumMod val="75000"/>
                      <a:lumOff val="25000"/>
                    </a:schemeClr>
                  </a:bgClr>
                </a:pattFill>
                <a:effectLst>
                  <a:outerShdw blurRad="38100" dist="19050" dir="2700000" algn="tl" rotWithShape="0">
                    <a:schemeClr val="dk1">
                      <a:alpha val="40000"/>
                      <a:lumMod val="50000"/>
                    </a:schemeClr>
                  </a:outerShdw>
                </a:effectLst>
                <a:cs typeface="+mn-ea"/>
                <a:sym typeface="+mn-lt"/>
              </a:rPr>
              <a:t>男装主要偏蓝色，色调厚重，</a:t>
            </a:r>
            <a:endParaRPr lang="zh-CN" altLang="en-US" sz="2800" dirty="0">
              <a:pattFill prst="dkUpDiag">
                <a:fgClr>
                  <a:schemeClr val="bg1">
                    <a:lumMod val="50000"/>
                  </a:schemeClr>
                </a:fgClr>
                <a:bgClr>
                  <a:schemeClr val="tx1">
                    <a:lumMod val="75000"/>
                    <a:lumOff val="25000"/>
                  </a:schemeClr>
                </a:bgClr>
              </a:pattFill>
              <a:effectLst>
                <a:outerShdw blurRad="38100" dist="19050" dir="2700000" algn="tl" rotWithShape="0">
                  <a:schemeClr val="dk1">
                    <a:alpha val="40000"/>
                    <a:lumMod val="50000"/>
                  </a:schemeClr>
                </a:outerShdw>
              </a:effectLst>
              <a:cs typeface="+mn-ea"/>
              <a:sym typeface="+mn-lt"/>
            </a:endParaRPr>
          </a:p>
          <a:p>
            <a:pPr algn="just" defTabSz="608965">
              <a:lnSpc>
                <a:spcPct val="130000"/>
              </a:lnSpc>
            </a:pPr>
            <a:r>
              <a:rPr lang="zh-CN" altLang="en-US" sz="2800" dirty="0">
                <a:pattFill prst="dkUpDiag">
                  <a:fgClr>
                    <a:schemeClr val="bg1">
                      <a:lumMod val="50000"/>
                    </a:schemeClr>
                  </a:fgClr>
                  <a:bgClr>
                    <a:schemeClr val="tx1">
                      <a:lumMod val="75000"/>
                      <a:lumOff val="25000"/>
                    </a:schemeClr>
                  </a:bgClr>
                </a:pattFill>
                <a:effectLst>
                  <a:outerShdw blurRad="38100" dist="19050" dir="2700000" algn="tl" rotWithShape="0">
                    <a:schemeClr val="dk1">
                      <a:alpha val="40000"/>
                      <a:lumMod val="50000"/>
                    </a:schemeClr>
                  </a:outerShdw>
                </a:effectLst>
                <a:cs typeface="+mn-ea"/>
                <a:sym typeface="+mn-lt"/>
              </a:rPr>
              <a:t>女装主要偏暖色。色调清晰。</a:t>
            </a:r>
            <a:endParaRPr lang="zh-CN" altLang="en-US" sz="2800" dirty="0">
              <a:pattFill prst="dkUpDiag">
                <a:fgClr>
                  <a:schemeClr val="bg1">
                    <a:lumMod val="50000"/>
                  </a:schemeClr>
                </a:fgClr>
                <a:bgClr>
                  <a:schemeClr val="tx1">
                    <a:lumMod val="75000"/>
                    <a:lumOff val="25000"/>
                  </a:schemeClr>
                </a:bgClr>
              </a:pattFill>
              <a:effectLst>
                <a:outerShdw blurRad="38100" dist="19050" dir="2700000" algn="tl" rotWithShape="0">
                  <a:schemeClr val="dk1">
                    <a:alpha val="40000"/>
                    <a:lumMod val="50000"/>
                  </a:schemeClr>
                </a:outerShdw>
              </a:effectLst>
              <a:cs typeface="+mn-ea"/>
              <a:sym typeface="+mn-lt"/>
            </a:endParaRPr>
          </a:p>
        </p:txBody>
      </p:sp>
      <p:pic>
        <p:nvPicPr>
          <p:cNvPr id="13" name="图片 12" descr="3614b8c30cc3dadf4d2b9a8db54f1c799eec6d9f4d65c-0NNfGf"/>
          <p:cNvPicPr>
            <a:picLocks noChangeAspect="1"/>
          </p:cNvPicPr>
          <p:nvPr/>
        </p:nvPicPr>
        <p:blipFill>
          <a:blip r:embed="rId1"/>
          <a:stretch>
            <a:fillRect/>
          </a:stretch>
        </p:blipFill>
        <p:spPr>
          <a:xfrm>
            <a:off x="1879600" y="1111250"/>
            <a:ext cx="3670300" cy="2752725"/>
          </a:xfrm>
          <a:prstGeom prst="rect">
            <a:avLst/>
          </a:prstGeom>
        </p:spPr>
      </p:pic>
      <p:pic>
        <p:nvPicPr>
          <p:cNvPr id="14" name="图片 13" descr="41ddd1ff6bad11728419274263651a1bcd83c84ec8c4-Wu2sVu"/>
          <p:cNvPicPr>
            <a:picLocks noChangeAspect="1"/>
          </p:cNvPicPr>
          <p:nvPr/>
        </p:nvPicPr>
        <p:blipFill>
          <a:blip r:embed="rId2"/>
          <a:stretch>
            <a:fillRect/>
          </a:stretch>
        </p:blipFill>
        <p:spPr>
          <a:xfrm>
            <a:off x="5549900" y="1162050"/>
            <a:ext cx="5988685" cy="27019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5</a:t>
            </a:r>
            <a:endParaRPr lang="en-US" altLang="zh-CN" dirty="0"/>
          </a:p>
        </p:txBody>
      </p:sp>
      <p:sp>
        <p:nvSpPr>
          <p:cNvPr id="3" name="文本占位符 2"/>
          <p:cNvSpPr>
            <a:spLocks noGrp="1"/>
          </p:cNvSpPr>
          <p:nvPr>
            <p:ph type="body" sz="quarter" idx="11"/>
          </p:nvPr>
        </p:nvSpPr>
        <p:spPr/>
        <p:txBody>
          <a:bodyPr/>
          <a:lstStyle/>
          <a:p>
            <a:r>
              <a:rPr lang="zh-CN" altLang="en-US" dirty="0"/>
              <a:t>项目技术</a:t>
            </a:r>
            <a:endParaRPr lang="en-US" altLang="zh-CN" dirty="0"/>
          </a:p>
        </p:txBody>
      </p:sp>
      <p:sp>
        <p:nvSpPr>
          <p:cNvPr id="4" name="矩形 3"/>
          <p:cNvSpPr/>
          <p:nvPr/>
        </p:nvSpPr>
        <p:spPr>
          <a:xfrm>
            <a:off x="1436873" y="1368622"/>
            <a:ext cx="1744980" cy="483235"/>
          </a:xfrm>
          <a:prstGeom prst="rect">
            <a:avLst/>
          </a:prstGeom>
        </p:spPr>
        <p:txBody>
          <a:bodyPr wrap="none">
            <a:spAutoFit/>
          </a:bodyPr>
          <a:lstStyle/>
          <a:p>
            <a:pPr marL="342900" indent="-342900" algn="ctr">
              <a:buFont typeface="Wingdings" panose="05000000000000000000" pitchFamily="2" charset="2"/>
              <a:buChar char="p"/>
            </a:pPr>
            <a:r>
              <a:rPr lang="zh-CN" altLang="en-US" sz="2400" b="1" dirty="0">
                <a:solidFill>
                  <a:schemeClr val="accent2"/>
                </a:solidFill>
                <a:cs typeface="+mn-ea"/>
                <a:sym typeface="+mn-lt"/>
              </a:rPr>
              <a:t>技术说明</a:t>
            </a:r>
            <a:endParaRPr lang="zh-CN" altLang="en-US" sz="2400" b="1" dirty="0">
              <a:solidFill>
                <a:schemeClr val="accent2"/>
              </a:solidFill>
              <a:cs typeface="+mn-ea"/>
              <a:sym typeface="+mn-lt"/>
            </a:endParaRPr>
          </a:p>
        </p:txBody>
      </p:sp>
      <p:sp>
        <p:nvSpPr>
          <p:cNvPr id="6" name="矩形 5"/>
          <p:cNvSpPr/>
          <p:nvPr/>
        </p:nvSpPr>
        <p:spPr>
          <a:xfrm>
            <a:off x="812800" y="1803287"/>
            <a:ext cx="10659533" cy="1160145"/>
          </a:xfrm>
          <a:prstGeom prst="rect">
            <a:avLst/>
          </a:prstGeom>
        </p:spPr>
        <p:txBody>
          <a:bodyPr wrap="square">
            <a:spAutoFit/>
          </a:bodyPr>
          <a:lstStyle/>
          <a:p>
            <a:pPr defTabSz="608965">
              <a:lnSpc>
                <a:spcPct val="130000"/>
              </a:lnSpc>
            </a:pPr>
            <a:r>
              <a:rPr lang="zh-CN" altLang="en-US" dirty="0">
                <a:cs typeface="+mn-ea"/>
                <a:sym typeface="+mn-lt"/>
              </a:rPr>
              <a:t>制作主要先使用</a:t>
            </a:r>
            <a:r>
              <a:rPr lang="en-US" altLang="zh-CN" dirty="0">
                <a:cs typeface="+mn-ea"/>
                <a:sym typeface="+mn-lt"/>
              </a:rPr>
              <a:t>PS</a:t>
            </a:r>
            <a:r>
              <a:rPr lang="zh-CN" altLang="en-US" dirty="0">
                <a:cs typeface="+mn-ea"/>
                <a:sym typeface="+mn-lt"/>
              </a:rPr>
              <a:t>设计、制作出网页的设计图，然后使用</a:t>
            </a:r>
            <a:r>
              <a:rPr lang="en-US" altLang="zh-CN" dirty="0">
                <a:cs typeface="+mn-ea"/>
                <a:sym typeface="+mn-lt"/>
              </a:rPr>
              <a:t>html</a:t>
            </a:r>
            <a:r>
              <a:rPr lang="zh-CN" altLang="en-US" dirty="0">
                <a:cs typeface="+mn-ea"/>
                <a:sym typeface="+mn-lt"/>
              </a:rPr>
              <a:t>超文本编辑语言编辑网页内容，依靠</a:t>
            </a:r>
            <a:r>
              <a:rPr lang="en-US" altLang="zh-CN" dirty="0">
                <a:cs typeface="+mn-ea"/>
                <a:sym typeface="+mn-lt"/>
              </a:rPr>
              <a:t>div</a:t>
            </a:r>
            <a:r>
              <a:rPr lang="zh-CN" altLang="en-US" dirty="0">
                <a:cs typeface="+mn-ea"/>
                <a:sym typeface="+mn-lt"/>
              </a:rPr>
              <a:t>进行排版和布局、</a:t>
            </a:r>
            <a:r>
              <a:rPr lang="en-US" altLang="zh-CN" dirty="0">
                <a:cs typeface="+mn-ea"/>
                <a:sym typeface="+mn-lt"/>
              </a:rPr>
              <a:t>css</a:t>
            </a:r>
            <a:r>
              <a:rPr lang="zh-CN" altLang="en-US" dirty="0">
                <a:cs typeface="+mn-ea"/>
                <a:sym typeface="+mn-lt"/>
              </a:rPr>
              <a:t>进行美化和装饰。</a:t>
            </a:r>
            <a:endParaRPr lang="zh-CN" altLang="en-US" dirty="0">
              <a:cs typeface="+mn-ea"/>
              <a:sym typeface="+mn-lt"/>
            </a:endParaRPr>
          </a:p>
          <a:p>
            <a:pPr defTabSz="608965">
              <a:lnSpc>
                <a:spcPct val="130000"/>
              </a:lnSpc>
            </a:pPr>
            <a:r>
              <a:rPr lang="zh-CN" altLang="en-US" dirty="0">
                <a:cs typeface="+mn-ea"/>
                <a:sym typeface="+mn-lt"/>
              </a:rPr>
              <a:t>最后使用</a:t>
            </a:r>
            <a:r>
              <a:rPr lang="en-US" altLang="zh-CN" dirty="0">
                <a:cs typeface="+mn-ea"/>
                <a:sym typeface="+mn-lt"/>
              </a:rPr>
              <a:t>JavaScript</a:t>
            </a:r>
            <a:r>
              <a:rPr lang="zh-CN" altLang="en-US" dirty="0">
                <a:cs typeface="+mn-ea"/>
                <a:sym typeface="+mn-lt"/>
              </a:rPr>
              <a:t>添加轮播和一些特殊效果，最后到网页使用。</a:t>
            </a:r>
            <a:endParaRPr lang="zh-CN" altLang="en-US" dirty="0">
              <a:cs typeface="+mn-ea"/>
              <a:sym typeface="+mn-lt"/>
            </a:endParaRPr>
          </a:p>
        </p:txBody>
      </p:sp>
      <p:grpSp>
        <p:nvGrpSpPr>
          <p:cNvPr id="24" name="组合 23"/>
          <p:cNvGrpSpPr/>
          <p:nvPr/>
        </p:nvGrpSpPr>
        <p:grpSpPr>
          <a:xfrm>
            <a:off x="3661410" y="3729262"/>
            <a:ext cx="4559935" cy="459251"/>
            <a:chOff x="1705096" y="3077716"/>
            <a:chExt cx="3883252" cy="367206"/>
          </a:xfrm>
        </p:grpSpPr>
        <p:sp>
          <p:nvSpPr>
            <p:cNvPr id="19" name="矩形 18"/>
            <p:cNvSpPr/>
            <p:nvPr/>
          </p:nvSpPr>
          <p:spPr>
            <a:xfrm>
              <a:off x="4057998" y="3077716"/>
              <a:ext cx="1530350" cy="367089"/>
            </a:xfrm>
            <a:prstGeom prst="rect">
              <a:avLst/>
            </a:prstGeom>
          </p:spPr>
          <p:txBody>
            <a:bodyPr wrap="square">
              <a:spAutoFit/>
            </a:bodyPr>
            <a:lstStyle/>
            <a:p>
              <a:pPr algn="ctr"/>
              <a:r>
                <a:rPr lang="en-US" sz="2400" b="1" dirty="0">
                  <a:solidFill>
                    <a:schemeClr val="accent2"/>
                  </a:solidFill>
                  <a:cs typeface="+mn-ea"/>
                  <a:sym typeface="+mn-lt"/>
                </a:rPr>
                <a:t>div+css</a:t>
              </a:r>
              <a:endParaRPr lang="en-US" sz="2400" b="1" dirty="0">
                <a:solidFill>
                  <a:schemeClr val="accent2"/>
                </a:solidFill>
                <a:cs typeface="+mn-ea"/>
                <a:sym typeface="+mn-lt"/>
              </a:endParaRPr>
            </a:p>
          </p:txBody>
        </p:sp>
        <p:sp>
          <p:nvSpPr>
            <p:cNvPr id="10" name="矩形 9"/>
            <p:cNvSpPr/>
            <p:nvPr/>
          </p:nvSpPr>
          <p:spPr>
            <a:xfrm>
              <a:off x="1705096" y="3077833"/>
              <a:ext cx="1254760" cy="367089"/>
            </a:xfrm>
            <a:prstGeom prst="rect">
              <a:avLst/>
            </a:prstGeom>
          </p:spPr>
          <p:txBody>
            <a:bodyPr wrap="square">
              <a:spAutoFit/>
            </a:bodyPr>
            <a:p>
              <a:pPr algn="ctr"/>
              <a:r>
                <a:rPr lang="en-US" altLang="zh-CN" sz="2400" b="1" dirty="0">
                  <a:solidFill>
                    <a:schemeClr val="accent2"/>
                  </a:solidFill>
                  <a:cs typeface="+mn-ea"/>
                  <a:sym typeface="+mn-lt"/>
                </a:rPr>
                <a:t>html</a:t>
              </a:r>
              <a:endParaRPr lang="en-US" altLang="zh-CN" sz="2400" b="1" dirty="0">
                <a:solidFill>
                  <a:schemeClr val="accent2"/>
                </a:solidFill>
                <a:cs typeface="+mn-ea"/>
                <a:sym typeface="+mn-lt"/>
              </a:endParaRPr>
            </a:p>
          </p:txBody>
        </p:sp>
      </p:grpSp>
      <p:sp>
        <p:nvSpPr>
          <p:cNvPr id="21" name="矩形 20"/>
          <p:cNvSpPr/>
          <p:nvPr/>
        </p:nvSpPr>
        <p:spPr>
          <a:xfrm>
            <a:off x="1369695" y="3729652"/>
            <a:ext cx="754380" cy="459105"/>
          </a:xfrm>
          <a:prstGeom prst="rect">
            <a:avLst/>
          </a:prstGeom>
        </p:spPr>
        <p:txBody>
          <a:bodyPr wrap="square">
            <a:spAutoFit/>
          </a:bodyPr>
          <a:lstStyle/>
          <a:p>
            <a:pPr algn="ctr"/>
            <a:r>
              <a:rPr lang="en-US" altLang="zh-CN" sz="2400" b="1" dirty="0">
                <a:solidFill>
                  <a:schemeClr val="accent2"/>
                </a:solidFill>
                <a:cs typeface="+mn-ea"/>
                <a:sym typeface="+mn-lt"/>
              </a:rPr>
              <a:t>PS</a:t>
            </a:r>
            <a:endParaRPr lang="en-US" altLang="zh-CN" sz="2400" b="1" dirty="0">
              <a:solidFill>
                <a:schemeClr val="accent2"/>
              </a:solidFill>
              <a:cs typeface="+mn-ea"/>
              <a:sym typeface="+mn-lt"/>
            </a:endParaRPr>
          </a:p>
        </p:txBody>
      </p:sp>
      <p:sp>
        <p:nvSpPr>
          <p:cNvPr id="22" name="矩形 21"/>
          <p:cNvSpPr/>
          <p:nvPr/>
        </p:nvSpPr>
        <p:spPr>
          <a:xfrm>
            <a:off x="9585960" y="3729652"/>
            <a:ext cx="1652905" cy="459105"/>
          </a:xfrm>
          <a:prstGeom prst="rect">
            <a:avLst/>
          </a:prstGeom>
        </p:spPr>
        <p:txBody>
          <a:bodyPr wrap="none">
            <a:spAutoFit/>
          </a:bodyPr>
          <a:lstStyle/>
          <a:p>
            <a:pPr algn="ctr"/>
            <a:r>
              <a:rPr lang="en-US" altLang="zh-CN" sz="2400" b="1" dirty="0">
                <a:solidFill>
                  <a:schemeClr val="accent2"/>
                </a:solidFill>
                <a:cs typeface="+mn-ea"/>
                <a:sym typeface="+mn-lt"/>
              </a:rPr>
              <a:t>javaScript</a:t>
            </a:r>
            <a:endParaRPr lang="zh-CN" altLang="en-US" sz="2400" b="1" dirty="0">
              <a:solidFill>
                <a:schemeClr val="accent2"/>
              </a:solidFill>
              <a:cs typeface="+mn-ea"/>
              <a:sym typeface="+mn-lt"/>
            </a:endParaRPr>
          </a:p>
        </p:txBody>
      </p:sp>
      <p:sp>
        <p:nvSpPr>
          <p:cNvPr id="7" name="文本框 6"/>
          <p:cNvSpPr txBox="1"/>
          <p:nvPr/>
        </p:nvSpPr>
        <p:spPr>
          <a:xfrm>
            <a:off x="3626485" y="4806315"/>
            <a:ext cx="2341245" cy="725170"/>
          </a:xfrm>
          <a:prstGeom prst="rect">
            <a:avLst/>
          </a:prstGeom>
          <a:noFill/>
        </p:spPr>
        <p:txBody>
          <a:bodyPr wrap="square" rtlCol="0">
            <a:spAutoFit/>
          </a:bodyPr>
          <a:p>
            <a:pPr>
              <a:lnSpc>
                <a:spcPct val="130000"/>
              </a:lnSpc>
              <a:spcBef>
                <a:spcPts val="600"/>
              </a:spcBef>
            </a:pPr>
            <a:r>
              <a:rPr lang="zh-CN" altLang="zh-CN" sz="3200" kern="0" dirty="0">
                <a:latin typeface="微软雅黑" panose="020B0503020204020204" pitchFamily="34" charset="-122"/>
                <a:ea typeface="微软雅黑" panose="020B0503020204020204" pitchFamily="34" charset="-122"/>
                <a:cs typeface="+mn-ea"/>
                <a:sym typeface="+mn-lt"/>
              </a:rPr>
              <a:t>网页主体</a:t>
            </a:r>
            <a:endParaRPr lang="zh-CN" altLang="zh-CN" sz="3200" kern="0" dirty="0">
              <a:latin typeface="微软雅黑" panose="020B0503020204020204" pitchFamily="34" charset="-122"/>
              <a:ea typeface="微软雅黑" panose="020B0503020204020204" pitchFamily="34" charset="-122"/>
              <a:cs typeface="+mn-ea"/>
              <a:sym typeface="+mn-lt"/>
            </a:endParaRPr>
          </a:p>
        </p:txBody>
      </p:sp>
      <p:sp>
        <p:nvSpPr>
          <p:cNvPr id="11" name="文本框 10"/>
          <p:cNvSpPr txBox="1"/>
          <p:nvPr/>
        </p:nvSpPr>
        <p:spPr>
          <a:xfrm>
            <a:off x="6309995" y="4805680"/>
            <a:ext cx="2291715" cy="725170"/>
          </a:xfrm>
          <a:prstGeom prst="rect">
            <a:avLst/>
          </a:prstGeom>
          <a:noFill/>
        </p:spPr>
        <p:txBody>
          <a:bodyPr wrap="square" rtlCol="0">
            <a:spAutoFit/>
          </a:bodyPr>
          <a:p>
            <a:pPr>
              <a:lnSpc>
                <a:spcPct val="130000"/>
              </a:lnSpc>
              <a:spcBef>
                <a:spcPts val="600"/>
              </a:spcBef>
            </a:pPr>
            <a:r>
              <a:rPr lang="zh-CN" altLang="en-US" sz="3200" kern="0" dirty="0">
                <a:latin typeface="微软雅黑" panose="020B0503020204020204" pitchFamily="34" charset="-122"/>
                <a:ea typeface="微软雅黑" panose="020B0503020204020204" pitchFamily="34" charset="-122"/>
                <a:cs typeface="+mn-ea"/>
                <a:sym typeface="+mn-lt"/>
              </a:rPr>
              <a:t>布局和样式</a:t>
            </a:r>
            <a:endParaRPr lang="zh-CN" altLang="en-US" sz="3200" kern="0" dirty="0">
              <a:latin typeface="微软雅黑" panose="020B0503020204020204" pitchFamily="34" charset="-122"/>
              <a:ea typeface="微软雅黑" panose="020B0503020204020204" pitchFamily="34" charset="-122"/>
              <a:cs typeface="+mn-ea"/>
              <a:sym typeface="+mn-lt"/>
            </a:endParaRPr>
          </a:p>
        </p:txBody>
      </p:sp>
      <p:sp>
        <p:nvSpPr>
          <p:cNvPr id="20" name="文本框 19"/>
          <p:cNvSpPr txBox="1"/>
          <p:nvPr/>
        </p:nvSpPr>
        <p:spPr>
          <a:xfrm>
            <a:off x="1352550" y="4805680"/>
            <a:ext cx="1808480" cy="725170"/>
          </a:xfrm>
          <a:prstGeom prst="rect">
            <a:avLst/>
          </a:prstGeom>
          <a:noFill/>
        </p:spPr>
        <p:txBody>
          <a:bodyPr wrap="none" rtlCol="0">
            <a:spAutoFit/>
          </a:bodyPr>
          <a:p>
            <a:pPr>
              <a:lnSpc>
                <a:spcPct val="130000"/>
              </a:lnSpc>
              <a:spcBef>
                <a:spcPts val="600"/>
              </a:spcBef>
            </a:pPr>
            <a:r>
              <a:rPr lang="zh-CN" altLang="en-US" sz="3200" kern="0" dirty="0">
                <a:latin typeface="微软雅黑" panose="020B0503020204020204" pitchFamily="34" charset="-122"/>
                <a:ea typeface="微软雅黑" panose="020B0503020204020204" pitchFamily="34" charset="-122"/>
                <a:cs typeface="+mn-ea"/>
                <a:sym typeface="+mn-lt"/>
              </a:rPr>
              <a:t>设计作图</a:t>
            </a:r>
            <a:endParaRPr lang="zh-CN" altLang="en-US" sz="3200" kern="0" dirty="0">
              <a:latin typeface="微软雅黑" panose="020B0503020204020204" pitchFamily="34" charset="-122"/>
              <a:ea typeface="微软雅黑" panose="020B0503020204020204" pitchFamily="34" charset="-122"/>
              <a:cs typeface="+mn-ea"/>
              <a:sym typeface="+mn-lt"/>
            </a:endParaRPr>
          </a:p>
        </p:txBody>
      </p:sp>
      <p:sp>
        <p:nvSpPr>
          <p:cNvPr id="29" name="文本框 28"/>
          <p:cNvSpPr txBox="1"/>
          <p:nvPr/>
        </p:nvSpPr>
        <p:spPr>
          <a:xfrm>
            <a:off x="9992995" y="4805680"/>
            <a:ext cx="995680" cy="725170"/>
          </a:xfrm>
          <a:prstGeom prst="rect">
            <a:avLst/>
          </a:prstGeom>
          <a:noFill/>
        </p:spPr>
        <p:txBody>
          <a:bodyPr wrap="none" rtlCol="0">
            <a:spAutoFit/>
          </a:bodyPr>
          <a:p>
            <a:pPr>
              <a:lnSpc>
                <a:spcPct val="130000"/>
              </a:lnSpc>
              <a:spcBef>
                <a:spcPts val="600"/>
              </a:spcBef>
            </a:pPr>
            <a:r>
              <a:rPr lang="zh-CN" altLang="en-US" sz="3200" kern="0" dirty="0">
                <a:latin typeface="微软雅黑" panose="020B0503020204020204" pitchFamily="34" charset="-122"/>
                <a:ea typeface="微软雅黑" panose="020B0503020204020204" pitchFamily="34" charset="-122"/>
                <a:cs typeface="+mn-ea"/>
                <a:sym typeface="+mn-lt"/>
              </a:rPr>
              <a:t>特效</a:t>
            </a:r>
            <a:endParaRPr lang="zh-CN" altLang="en-US" sz="3200" kern="0" dirty="0">
              <a:latin typeface="微软雅黑" panose="020B0503020204020204" pitchFamily="34" charset="-122"/>
              <a:ea typeface="微软雅黑" panose="020B0503020204020204" pitchFamily="34" charset="-122"/>
              <a:cs typeface="+mn-ea"/>
              <a:sym typeface="+mn-lt"/>
            </a:endParaRPr>
          </a:p>
        </p:txBody>
      </p:sp>
      <p:cxnSp>
        <p:nvCxnSpPr>
          <p:cNvPr id="23" name="直接箭头连接符 22"/>
          <p:cNvCxnSpPr/>
          <p:nvPr/>
        </p:nvCxnSpPr>
        <p:spPr>
          <a:xfrm flipV="1">
            <a:off x="5083810" y="3980815"/>
            <a:ext cx="1537335" cy="25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2256790" y="3978275"/>
            <a:ext cx="1537335" cy="25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8221345" y="3975735"/>
            <a:ext cx="136461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模板页面">
  <a:themeElements>
    <a:clrScheme name="Office 主题">
      <a:dk1>
        <a:srgbClr val="000000"/>
      </a:dk1>
      <a:lt1>
        <a:srgbClr val="FFFFFF"/>
      </a:lt1>
      <a:dk2>
        <a:srgbClr val="44546A"/>
      </a:dk2>
      <a:lt2>
        <a:srgbClr val="E7E6E6"/>
      </a:lt2>
      <a:accent1>
        <a:srgbClr val="5DB3B0"/>
      </a:accent1>
      <a:accent2>
        <a:srgbClr val="479796"/>
      </a:accent2>
      <a:accent3>
        <a:srgbClr val="009EB7"/>
      </a:accent3>
      <a:accent4>
        <a:srgbClr val="EDF0E9"/>
      </a:accent4>
      <a:accent5>
        <a:srgbClr val="4C4C4C"/>
      </a:accent5>
      <a:accent6>
        <a:srgbClr val="B2B2B2"/>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黄色">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3554</Words>
  <Application>WPS 演示</Application>
  <PresentationFormat>宽屏</PresentationFormat>
  <Paragraphs>392</Paragraphs>
  <Slides>25</Slides>
  <Notes>3</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25</vt:i4>
      </vt:variant>
    </vt:vector>
  </HeadingPairs>
  <TitlesOfParts>
    <vt:vector size="37" baseType="lpstr">
      <vt:lpstr>Arial</vt:lpstr>
      <vt:lpstr>宋体</vt:lpstr>
      <vt:lpstr>Wingdings</vt:lpstr>
      <vt:lpstr>微软雅黑</vt:lpstr>
      <vt:lpstr>Segoe UI Light</vt:lpstr>
      <vt:lpstr>Century Gothic</vt:lpstr>
      <vt:lpstr>Segoe UI Light</vt:lpstr>
      <vt:lpstr>Century Gothic</vt:lpstr>
      <vt:lpstr>Calibri</vt:lpstr>
      <vt:lpstr>Arial Unicode MS</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asus</cp:lastModifiedBy>
  <cp:revision>80</cp:revision>
  <dcterms:created xsi:type="dcterms:W3CDTF">2015-08-18T02:51:00Z</dcterms:created>
  <dcterms:modified xsi:type="dcterms:W3CDTF">2017-02-19T12:07:34Z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2052-10.1.0.6205</vt:lpwstr>
  </property>
</Properties>
</file>